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notesSlides/notesSlide1.xml" ContentType="application/vnd.openxmlformats-officedocument.presentationml.notesSlide+xml"/>
  <Override PartName="/ppt/media/media1.mp4" ContentType="video/unknown"/>
  <Override PartName="/ppt/notesSlides/notesSlide2.xml" ContentType="application/vnd.openxmlformats-officedocument.presentationml.notesSlide+xml"/>
  <Override PartName="/ppt/media/image3.jpeg" ContentType="image/jpeg"/>
  <Override PartName="/ppt/notesSlides/notesSlide3.xml" ContentType="application/vnd.openxmlformats-officedocument.presentationml.notesSlide+xml"/>
  <Override PartName="/ppt/media/media2.mp4" ContentType="video/unknown"/>
  <Override PartName="/ppt/media/image4.jpeg" ContentType="image/jpeg"/>
  <Override PartName="/ppt/media/image5.jpeg" ContentType="image/jpeg"/>
  <Override PartName="/ppt/notesSlides/notesSlide4.xml" ContentType="application/vnd.openxmlformats-officedocument.presentationml.notesSlide+xml"/>
  <Override PartName="/ppt/media/image6.jpeg" ContentType="image/jpeg"/>
  <Override PartName="/ppt/notesSlides/notesSlide5.xml" ContentType="application/vnd.openxmlformats-officedocument.presentationml.notesSlide+xml"/>
  <Override PartName="/ppt/media/image7.jpeg" ContentType="image/jpeg"/>
  <Override PartName="/ppt/notesSlides/notesSlide6.xml" ContentType="application/vnd.openxmlformats-officedocument.presentationml.notesSlide+xml"/>
  <Override PartName="/ppt/media/image8.jpeg" ContentType="image/jpeg"/>
  <Override PartName="/ppt/notesSlides/notesSlide7.xml" ContentType="application/vnd.openxmlformats-officedocument.presentationml.notesSlide+xml"/>
  <Override PartName="/ppt/media/image9.jpe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10.jpeg" ContentType="image/jpeg"/>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media/image11.jpeg" ContentType="image/jpeg"/>
  <Override PartName="/ppt/notesSlides/notesSlide13.xml" ContentType="application/vnd.openxmlformats-officedocument.presentationml.notesSlide+xml"/>
  <Override PartName="/ppt/media/image12.jpeg" ContentType="image/jpeg"/>
  <Override PartName="/ppt/media/image13.jpeg" ContentType="image/jpeg"/>
  <Override PartName="/ppt/notesSlides/notesSlide14.xml" ContentType="application/vnd.openxmlformats-officedocument.presentationml.notesSlide+xml"/>
  <Override PartName="/ppt/notesSlides/notesSlide15.xml" ContentType="application/vnd.openxmlformats-officedocument.presentationml.notesSlide+xml"/>
  <Override PartName="/ppt/media/media3.mp4" ContentType="video/unknown"/>
  <Override PartName="/ppt/notesSlides/notesSlide16.xml" ContentType="application/vnd.openxmlformats-officedocument.presentationml.notesSlide+xml"/>
  <Override PartName="/ppt/notesSlides/notesSlide17.xml" ContentType="application/vnd.openxmlformats-officedocument.presentationml.notesSlide+xml"/>
  <Override PartName="/ppt/media/image14.jpeg" ContentType="image/jpeg"/>
  <Override PartName="/ppt/notesSlides/notesSlide18.xml" ContentType="application/vnd.openxmlformats-officedocument.presentationml.notesSlide+xml"/>
  <Override PartName="/ppt/notesSlides/notesSlide19.xml" ContentType="application/vnd.openxmlformats-officedocument.presentationml.notesSlide+xml"/>
  <Override PartName="/ppt/media/image15.jpeg" ContentType="image/jpeg"/>
  <Override PartName="/ppt/notesSlides/notesSlide20.xml" ContentType="application/vnd.openxmlformats-officedocument.presentationml.notesSlide+xml"/>
  <Override PartName="/ppt/media/image16.jpeg" ContentType="image/jpeg"/>
  <Override PartName="/ppt/notesSlides/notesSlide21.xml" ContentType="application/vnd.openxmlformats-officedocument.presentationml.notesSlide+xml"/>
  <Override PartName="/ppt/notesSlides/notesSlide22.xml" ContentType="application/vnd.openxmlformats-officedocument.presentationml.notesSlide+xml"/>
  <Override PartName="/ppt/media/image17.jpeg" ContentType="image/jpeg"/>
  <Override PartName="/ppt/notesSlides/notesSlide23.xml" ContentType="application/vnd.openxmlformats-officedocument.presentationml.notesSlide+xml"/>
  <Override PartName="/ppt/media/image18.jpeg" ContentType="image/jpeg"/>
  <Override PartName="/ppt/media/image19.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584200" rtl="0" fontAlgn="auto" latinLnBrk="0" hangingPunct="0">
      <a:lnSpc>
        <a:spcPct val="100000"/>
      </a:lnSpc>
      <a:spcBef>
        <a:spcPts val="2400"/>
      </a:spcBef>
      <a:spcAft>
        <a:spcPts val="0"/>
      </a:spcAft>
      <a:buClrTx/>
      <a:buSzTx/>
      <a:buFontTx/>
      <a:buNone/>
      <a:tabLst/>
      <a:defRPr b="0" baseline="0" cap="none" i="0" spc="0" strike="noStrike" sz="2000" u="none" kumimoji="0" normalizeH="0">
        <a:ln>
          <a:noFill/>
        </a:ln>
        <a:solidFill>
          <a:srgbClr val="838787"/>
        </a:solidFill>
        <a:effectLst/>
        <a:uFillTx/>
        <a:latin typeface="Avenir Next Medium"/>
        <a:ea typeface="Avenir Next Medium"/>
        <a:cs typeface="Avenir Next Medium"/>
        <a:sym typeface="Avenir Next Medium"/>
      </a:defRPr>
    </a:lvl1pPr>
    <a:lvl2pPr marL="0" marR="0" indent="228600" algn="l" defTabSz="584200" rtl="0" fontAlgn="auto" latinLnBrk="0" hangingPunct="0">
      <a:lnSpc>
        <a:spcPct val="100000"/>
      </a:lnSpc>
      <a:spcBef>
        <a:spcPts val="2400"/>
      </a:spcBef>
      <a:spcAft>
        <a:spcPts val="0"/>
      </a:spcAft>
      <a:buClrTx/>
      <a:buSzTx/>
      <a:buFontTx/>
      <a:buNone/>
      <a:tabLst/>
      <a:defRPr b="0" baseline="0" cap="none" i="0" spc="0" strike="noStrike" sz="2000" u="none" kumimoji="0" normalizeH="0">
        <a:ln>
          <a:noFill/>
        </a:ln>
        <a:solidFill>
          <a:srgbClr val="838787"/>
        </a:solidFill>
        <a:effectLst/>
        <a:uFillTx/>
        <a:latin typeface="Avenir Next Medium"/>
        <a:ea typeface="Avenir Next Medium"/>
        <a:cs typeface="Avenir Next Medium"/>
        <a:sym typeface="Avenir Next Medium"/>
      </a:defRPr>
    </a:lvl2pPr>
    <a:lvl3pPr marL="0" marR="0" indent="457200" algn="l" defTabSz="584200" rtl="0" fontAlgn="auto" latinLnBrk="0" hangingPunct="0">
      <a:lnSpc>
        <a:spcPct val="100000"/>
      </a:lnSpc>
      <a:spcBef>
        <a:spcPts val="2400"/>
      </a:spcBef>
      <a:spcAft>
        <a:spcPts val="0"/>
      </a:spcAft>
      <a:buClrTx/>
      <a:buSzTx/>
      <a:buFontTx/>
      <a:buNone/>
      <a:tabLst/>
      <a:defRPr b="0" baseline="0" cap="none" i="0" spc="0" strike="noStrike" sz="2000" u="none" kumimoji="0" normalizeH="0">
        <a:ln>
          <a:noFill/>
        </a:ln>
        <a:solidFill>
          <a:srgbClr val="838787"/>
        </a:solidFill>
        <a:effectLst/>
        <a:uFillTx/>
        <a:latin typeface="Avenir Next Medium"/>
        <a:ea typeface="Avenir Next Medium"/>
        <a:cs typeface="Avenir Next Medium"/>
        <a:sym typeface="Avenir Next Medium"/>
      </a:defRPr>
    </a:lvl3pPr>
    <a:lvl4pPr marL="0" marR="0" indent="685800" algn="l" defTabSz="584200" rtl="0" fontAlgn="auto" latinLnBrk="0" hangingPunct="0">
      <a:lnSpc>
        <a:spcPct val="100000"/>
      </a:lnSpc>
      <a:spcBef>
        <a:spcPts val="2400"/>
      </a:spcBef>
      <a:spcAft>
        <a:spcPts val="0"/>
      </a:spcAft>
      <a:buClrTx/>
      <a:buSzTx/>
      <a:buFontTx/>
      <a:buNone/>
      <a:tabLst/>
      <a:defRPr b="0" baseline="0" cap="none" i="0" spc="0" strike="noStrike" sz="2000" u="none" kumimoji="0" normalizeH="0">
        <a:ln>
          <a:noFill/>
        </a:ln>
        <a:solidFill>
          <a:srgbClr val="838787"/>
        </a:solidFill>
        <a:effectLst/>
        <a:uFillTx/>
        <a:latin typeface="Avenir Next Medium"/>
        <a:ea typeface="Avenir Next Medium"/>
        <a:cs typeface="Avenir Next Medium"/>
        <a:sym typeface="Avenir Next Medium"/>
      </a:defRPr>
    </a:lvl4pPr>
    <a:lvl5pPr marL="0" marR="0" indent="914400" algn="l" defTabSz="584200" rtl="0" fontAlgn="auto" latinLnBrk="0" hangingPunct="0">
      <a:lnSpc>
        <a:spcPct val="100000"/>
      </a:lnSpc>
      <a:spcBef>
        <a:spcPts val="2400"/>
      </a:spcBef>
      <a:spcAft>
        <a:spcPts val="0"/>
      </a:spcAft>
      <a:buClrTx/>
      <a:buSzTx/>
      <a:buFontTx/>
      <a:buNone/>
      <a:tabLst/>
      <a:defRPr b="0" baseline="0" cap="none" i="0" spc="0" strike="noStrike" sz="2000" u="none" kumimoji="0" normalizeH="0">
        <a:ln>
          <a:noFill/>
        </a:ln>
        <a:solidFill>
          <a:srgbClr val="838787"/>
        </a:solidFill>
        <a:effectLst/>
        <a:uFillTx/>
        <a:latin typeface="Avenir Next Medium"/>
        <a:ea typeface="Avenir Next Medium"/>
        <a:cs typeface="Avenir Next Medium"/>
        <a:sym typeface="Avenir Next Medium"/>
      </a:defRPr>
    </a:lvl5pPr>
    <a:lvl6pPr marL="0" marR="0" indent="1143000" algn="l" defTabSz="584200" rtl="0" fontAlgn="auto" latinLnBrk="0" hangingPunct="0">
      <a:lnSpc>
        <a:spcPct val="100000"/>
      </a:lnSpc>
      <a:spcBef>
        <a:spcPts val="2400"/>
      </a:spcBef>
      <a:spcAft>
        <a:spcPts val="0"/>
      </a:spcAft>
      <a:buClrTx/>
      <a:buSzTx/>
      <a:buFontTx/>
      <a:buNone/>
      <a:tabLst/>
      <a:defRPr b="0" baseline="0" cap="none" i="0" spc="0" strike="noStrike" sz="2000" u="none" kumimoji="0" normalizeH="0">
        <a:ln>
          <a:noFill/>
        </a:ln>
        <a:solidFill>
          <a:srgbClr val="838787"/>
        </a:solidFill>
        <a:effectLst/>
        <a:uFillTx/>
        <a:latin typeface="Avenir Next Medium"/>
        <a:ea typeface="Avenir Next Medium"/>
        <a:cs typeface="Avenir Next Medium"/>
        <a:sym typeface="Avenir Next Medium"/>
      </a:defRPr>
    </a:lvl6pPr>
    <a:lvl7pPr marL="0" marR="0" indent="1371600" algn="l" defTabSz="584200" rtl="0" fontAlgn="auto" latinLnBrk="0" hangingPunct="0">
      <a:lnSpc>
        <a:spcPct val="100000"/>
      </a:lnSpc>
      <a:spcBef>
        <a:spcPts val="2400"/>
      </a:spcBef>
      <a:spcAft>
        <a:spcPts val="0"/>
      </a:spcAft>
      <a:buClrTx/>
      <a:buSzTx/>
      <a:buFontTx/>
      <a:buNone/>
      <a:tabLst/>
      <a:defRPr b="0" baseline="0" cap="none" i="0" spc="0" strike="noStrike" sz="2000" u="none" kumimoji="0" normalizeH="0">
        <a:ln>
          <a:noFill/>
        </a:ln>
        <a:solidFill>
          <a:srgbClr val="838787"/>
        </a:solidFill>
        <a:effectLst/>
        <a:uFillTx/>
        <a:latin typeface="Avenir Next Medium"/>
        <a:ea typeface="Avenir Next Medium"/>
        <a:cs typeface="Avenir Next Medium"/>
        <a:sym typeface="Avenir Next Medium"/>
      </a:defRPr>
    </a:lvl7pPr>
    <a:lvl8pPr marL="0" marR="0" indent="1600200" algn="l" defTabSz="584200" rtl="0" fontAlgn="auto" latinLnBrk="0" hangingPunct="0">
      <a:lnSpc>
        <a:spcPct val="100000"/>
      </a:lnSpc>
      <a:spcBef>
        <a:spcPts val="2400"/>
      </a:spcBef>
      <a:spcAft>
        <a:spcPts val="0"/>
      </a:spcAft>
      <a:buClrTx/>
      <a:buSzTx/>
      <a:buFontTx/>
      <a:buNone/>
      <a:tabLst/>
      <a:defRPr b="0" baseline="0" cap="none" i="0" spc="0" strike="noStrike" sz="2000" u="none" kumimoji="0" normalizeH="0">
        <a:ln>
          <a:noFill/>
        </a:ln>
        <a:solidFill>
          <a:srgbClr val="838787"/>
        </a:solidFill>
        <a:effectLst/>
        <a:uFillTx/>
        <a:latin typeface="Avenir Next Medium"/>
        <a:ea typeface="Avenir Next Medium"/>
        <a:cs typeface="Avenir Next Medium"/>
        <a:sym typeface="Avenir Next Medium"/>
      </a:defRPr>
    </a:lvl8pPr>
    <a:lvl9pPr marL="0" marR="0" indent="1828800" algn="l" defTabSz="584200" rtl="0" fontAlgn="auto" latinLnBrk="0" hangingPunct="0">
      <a:lnSpc>
        <a:spcPct val="100000"/>
      </a:lnSpc>
      <a:spcBef>
        <a:spcPts val="2400"/>
      </a:spcBef>
      <a:spcAft>
        <a:spcPts val="0"/>
      </a:spcAft>
      <a:buClrTx/>
      <a:buSzTx/>
      <a:buFontTx/>
      <a:buNone/>
      <a:tabLst/>
      <a:defRPr b="0" baseline="0" cap="none" i="0" spc="0" strike="noStrike" sz="2000" u="none" kumimoji="0" normalizeH="0">
        <a:ln>
          <a:noFill/>
        </a:ln>
        <a:solidFill>
          <a:srgbClr val="838787"/>
        </a:solidFill>
        <a:effectLst/>
        <a:uFillTx/>
        <a:latin typeface="Avenir Next Medium"/>
        <a:ea typeface="Avenir Next Medium"/>
        <a:cs typeface="Avenir Next Medium"/>
        <a:sym typeface="Avenir Next Medium"/>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Avenir Next Medium"/>
          <a:ea typeface="Avenir Next Medium"/>
          <a:cs typeface="Avenir Next Medium"/>
        </a:font>
        <a:schemeClr val="accent1"/>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wholeTbl>
    <a:band2H>
      <a:tcTxStyle b="def" i="def"/>
      <a:tcStyle>
        <a:tcBdr/>
        <a:fill>
          <a:solidFill>
            <a:schemeClr val="accent1">
              <a:hueOff val="178262"/>
              <a:satOff val="-8651"/>
              <a:lumOff val="-7254"/>
              <a:alpha val="29000"/>
            </a:scheme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Col>
    <a:la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63500" cap="flat">
              <a:solidFill>
                <a:srgbClr val="5F6568"/>
              </a:solidFill>
              <a:prstDash val="solid"/>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12700" cap="flat">
              <a:noFill/>
              <a:miter lim="400000"/>
            </a:ln>
          </a:top>
          <a:bottom>
            <a:ln w="635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Row>
  </a:tblStyle>
  <a:tblStyle styleId="{C7B018BB-80A7-4F77-B60F-C8B233D01FF8}" styleName="">
    <a:tblBg/>
    <a:wholeTbl>
      <a:tcTxStyle b="off" i="off">
        <a:font>
          <a:latin typeface="Avenir Next Medium"/>
          <a:ea typeface="Avenir Next Medium"/>
          <a:cs typeface="Avenir Next Medium"/>
        </a:font>
        <a:srgbClr val="838787"/>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b="def" i="def"/>
      <a:tcStyle>
        <a:tcBdr/>
        <a:fill>
          <a:solidFill>
            <a:schemeClr val="accent6">
              <a:alpha val="25000"/>
            </a:schemeClr>
          </a:solidFill>
        </a:fill>
      </a:tcStyle>
    </a:band2H>
    <a:firstCol>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A01D73"/>
          </a:solidFill>
        </a:fill>
      </a:tcStyle>
    </a:firstCol>
    <a:la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81873"/>
          </a:solid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81873"/>
          </a:solidFill>
        </a:fill>
      </a:tcStyle>
    </a:firstRow>
  </a:tblStyle>
  <a:tblStyle styleId="{EEE7283C-3CF3-47DC-8721-378D4A62B228}" styleName="">
    <a:tblBg/>
    <a:wholeTbl>
      <a:tcTxStyle b="off" i="off">
        <a:font>
          <a:latin typeface="Avenir Next Medium"/>
          <a:ea typeface="Avenir Next Medium"/>
          <a:cs typeface="Avenir Next Medium"/>
        </a:font>
        <a:srgbClr val="838787"/>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wholeTbl>
    <a:band2H>
      <a:tcTxStyle b="def" i="def"/>
      <a:tcStyle>
        <a:tcBdr/>
        <a:fill>
          <a:solidFill>
            <a:srgbClr val="DCDEE0">
              <a:alpha val="18000"/>
            </a:srgb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Col>
    <a:la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solidFill>
            <a:srgbClr val="838787"/>
          </a:solid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solidFill>
            <a:schemeClr val="accent5">
              <a:hueOff val="-239254"/>
              <a:lumOff val="-1399"/>
            </a:schemeClr>
          </a:solidFill>
        </a:fill>
      </a:tcStyle>
    </a:firstRow>
  </a:tblStyle>
  <a:tblStyle styleId="{CF821DB8-F4EB-4A41-A1BA-3FCAFE7338EE}" styleName="">
    <a:tblBg/>
    <a:wholeTbl>
      <a:tcTxStyle b="off" i="off">
        <a:font>
          <a:latin typeface="Avenir Next Medium"/>
          <a:ea typeface="Avenir Next Medium"/>
          <a:cs typeface="Avenir Next Medium"/>
        </a:font>
        <a:srgbClr val="838787"/>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wholeTbl>
    <a:band2H>
      <a:tcTxStyle b="def" i="def"/>
      <a:tcStyle>
        <a:tcBdr/>
        <a:fill>
          <a:solidFill>
            <a:srgbClr val="D4EB9B">
              <a:alpha val="26000"/>
            </a:srgb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Col>
    <a:la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88900" cap="flat">
              <a:solidFill>
                <a:srgbClr val="5F6568"/>
              </a:solidFill>
              <a:prstDash val="solid"/>
              <a:miter lim="400000"/>
            </a:ln>
          </a:top>
          <a:bottom>
            <a:ln w="12700" cap="flat">
              <a:noFill/>
              <a:miter lim="400000"/>
            </a:ln>
          </a:bottom>
          <a:insideH>
            <a:ln w="25400" cap="flat">
              <a:solidFill>
                <a:srgbClr val="D4EB9B">
                  <a:alpha val="26000"/>
                </a:srgbClr>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63500" cap="flat">
              <a:solidFill>
                <a:srgbClr val="5F6568"/>
              </a:solidFill>
              <a:prstDash val="solid"/>
              <a:miter lim="400000"/>
            </a:ln>
          </a:bottom>
          <a:insideH>
            <a:ln w="25400" cap="flat">
              <a:solidFill>
                <a:srgbClr val="D4EB9B">
                  <a:alpha val="26000"/>
                </a:srgbClr>
              </a:solidFill>
              <a:prstDash val="solid"/>
              <a:miter lim="400000"/>
            </a:ln>
          </a:insideH>
          <a:insideV>
            <a:ln w="12700" cap="flat">
              <a:noFill/>
              <a:miter lim="400000"/>
            </a:ln>
          </a:insideV>
        </a:tcBdr>
        <a:fill>
          <a:solidFill>
            <a:srgbClr val="147882"/>
          </a:solidFill>
        </a:fill>
      </a:tcStyle>
    </a:firstRow>
  </a:tblStyle>
  <a:tblStyle styleId="{33BA23B1-9221-436E-865A-0063620EA4FD}" styleName="">
    <a:tblBg/>
    <a:wholeTbl>
      <a:tcTxStyle b="off" i="off">
        <a:font>
          <a:latin typeface="Avenir Next Medium"/>
          <a:ea typeface="Avenir Next Medium"/>
          <a:cs typeface="Avenir Next Medium"/>
        </a:font>
        <a:srgbClr val="FFFFFF"/>
      </a:tcTxStyle>
      <a:tcStyle>
        <a:tcBdr>
          <a:left>
            <a:ln w="12700" cap="flat">
              <a:noFill/>
              <a:miter lim="400000"/>
            </a:ln>
          </a:left>
          <a:right>
            <a:ln w="12700" cap="flat">
              <a:noFill/>
              <a:miter lim="400000"/>
            </a:ln>
          </a:right>
          <a:top>
            <a:ln w="25400" cap="flat">
              <a:solidFill>
                <a:srgbClr val="222222"/>
              </a:solidFill>
              <a:prstDash val="solid"/>
              <a:miter lim="400000"/>
            </a:ln>
          </a:top>
          <a:bottom>
            <a:ln w="25400" cap="flat">
              <a:solidFill>
                <a:srgbClr val="222222"/>
              </a:solidFill>
              <a:prstDash val="solid"/>
              <a:miter lim="400000"/>
            </a:ln>
          </a:bottom>
          <a:insideH>
            <a:ln w="25400" cap="flat">
              <a:solidFill>
                <a:srgbClr val="222222"/>
              </a:solidFill>
              <a:prstDash val="solid"/>
              <a:miter lim="400000"/>
            </a:ln>
          </a:insideH>
          <a:insideV>
            <a:ln w="12700" cap="flat">
              <a:noFill/>
              <a:miter lim="400000"/>
            </a:ln>
          </a:insideV>
        </a:tcBdr>
        <a:fill>
          <a:solidFill>
            <a:srgbClr val="838787">
              <a:alpha val="75000"/>
            </a:srgbClr>
          </a:solidFill>
        </a:fill>
      </a:tcStyle>
    </a:wholeTbl>
    <a:band2H>
      <a:tcTxStyle b="def" i="def"/>
      <a:tcStyle>
        <a:tcBdr/>
        <a:fill>
          <a:solidFill>
            <a:srgbClr val="686A6A">
              <a:alpha val="85000"/>
            </a:srgbClr>
          </a:solidFill>
        </a:fill>
      </a:tcStyle>
    </a:band2H>
    <a:firstCol>
      <a:tcTxStyle b="on" i="off">
        <a:font>
          <a:latin typeface="Avenir Next Demi Bold"/>
          <a:ea typeface="Avenir Next Demi Bold"/>
          <a:cs typeface="Avenir Next Demi Bold"/>
        </a:font>
        <a:srgbClr val="222222"/>
      </a:tcTxStyle>
      <a:tcStyle>
        <a:tcBdr>
          <a:left>
            <a:ln w="12700" cap="flat">
              <a:noFill/>
              <a:miter lim="400000"/>
            </a:ln>
          </a:left>
          <a:right>
            <a:ln w="63500" cap="flat">
              <a:solidFill>
                <a:srgbClr val="222222"/>
              </a:solidFill>
              <a:prstDash val="solid"/>
              <a:miter lim="400000"/>
            </a:ln>
          </a:right>
          <a:top>
            <a:ln w="25400" cap="flat">
              <a:solidFill>
                <a:srgbClr val="222222"/>
              </a:solidFill>
              <a:prstDash val="solid"/>
              <a:miter lim="400000"/>
            </a:ln>
          </a:top>
          <a:bottom>
            <a:ln w="25400" cap="flat">
              <a:solidFill>
                <a:srgbClr val="222222"/>
              </a:solidFill>
              <a:prstDash val="solid"/>
              <a:miter lim="400000"/>
            </a:ln>
          </a:bottom>
          <a:insideH>
            <a:ln w="25400" cap="flat">
              <a:solidFill>
                <a:srgbClr val="222222"/>
              </a:solidFill>
              <a:prstDash val="solid"/>
              <a:miter lim="400000"/>
            </a:ln>
          </a:insideH>
          <a:insideV>
            <a:ln w="12700" cap="flat">
              <a:noFill/>
              <a:miter lim="400000"/>
            </a:ln>
          </a:insideV>
        </a:tcBdr>
        <a:fill>
          <a:solidFill>
            <a:srgbClr val="686A6A">
              <a:alpha val="85000"/>
            </a:srgbClr>
          </a:solidFill>
        </a:fill>
      </a:tcStyle>
    </a:firstCol>
    <a:lastRow>
      <a:tcTxStyle b="on" i="off">
        <a:font>
          <a:latin typeface="Avenir Next Demi Bold"/>
          <a:ea typeface="Avenir Next Demi Bold"/>
          <a:cs typeface="Avenir Next Demi Bold"/>
        </a:font>
        <a:srgbClr val="3D3D3D"/>
      </a:tcTxStyle>
      <a:tcStyle>
        <a:tcBdr>
          <a:left>
            <a:ln w="12700" cap="flat">
              <a:noFill/>
              <a:miter lim="400000"/>
            </a:ln>
          </a:left>
          <a:right>
            <a:ln w="12700" cap="flat">
              <a:noFill/>
              <a:miter lim="400000"/>
            </a:ln>
          </a:right>
          <a:top>
            <a:ln w="63500" cap="flat">
              <a:solidFill>
                <a:srgbClr val="222222"/>
              </a:solidFill>
              <a:prstDash val="solid"/>
              <a:miter lim="400000"/>
            </a:ln>
          </a:top>
          <a:bottom>
            <a:ln w="12700" cap="flat">
              <a:noFill/>
              <a:miter lim="400000"/>
            </a:ln>
          </a:bottom>
          <a:insideH>
            <a:ln w="25400" cap="flat">
              <a:solidFill>
                <a:srgbClr val="222222"/>
              </a:solidFill>
              <a:prstDash val="solid"/>
              <a:miter lim="400000"/>
            </a:ln>
          </a:insideH>
          <a:insideV>
            <a:ln w="12700" cap="flat">
              <a:noFill/>
              <a:miter lim="400000"/>
            </a:ln>
          </a:insideV>
        </a:tcBdr>
        <a:fill>
          <a:solidFill>
            <a:srgbClr val="838787"/>
          </a:solidFill>
        </a:fill>
      </a:tcStyle>
    </a:lastRow>
    <a:firstRow>
      <a:tcTxStyle b="on" i="off">
        <a:font>
          <a:latin typeface="Avenir Next Demi Bold"/>
          <a:ea typeface="Avenir Next Demi Bold"/>
          <a:cs typeface="Avenir Next Demi Bold"/>
        </a:font>
        <a:srgbClr val="3D3D3D"/>
      </a:tcTxStyle>
      <a:tcStyle>
        <a:tcBdr>
          <a:left>
            <a:ln w="12700" cap="flat">
              <a:noFill/>
              <a:miter lim="400000"/>
            </a:ln>
          </a:left>
          <a:right>
            <a:ln w="12700" cap="flat">
              <a:noFill/>
              <a:miter lim="400000"/>
            </a:ln>
          </a:right>
          <a:top>
            <a:ln w="12700" cap="flat">
              <a:noFill/>
              <a:miter lim="400000"/>
            </a:ln>
          </a:top>
          <a:bottom>
            <a:ln w="63500" cap="flat">
              <a:solidFill>
                <a:srgbClr val="222222"/>
              </a:solidFill>
              <a:prstDash val="solid"/>
              <a:miter lim="400000"/>
            </a:ln>
          </a:bottom>
          <a:insideH>
            <a:ln w="25400" cap="flat">
              <a:solidFill>
                <a:srgbClr val="222222"/>
              </a:solidFill>
              <a:prstDash val="solid"/>
              <a:miter lim="400000"/>
            </a:ln>
          </a:insideH>
          <a:insideV>
            <a:ln w="12700" cap="flat">
              <a:noFill/>
              <a:miter lim="400000"/>
            </a:ln>
          </a:insideV>
        </a:tcBdr>
        <a:fill>
          <a:solidFill>
            <a:srgbClr val="838787"/>
          </a:solidFill>
        </a:fill>
      </a:tcStyle>
    </a:firstRow>
  </a:tblStyle>
  <a:tblStyle styleId="{2708684C-4D16-4618-839F-0558EEFCDFE6}" styleName="">
    <a:tblBg/>
    <a:wholeTbl>
      <a:tcTxStyle b="off" i="off">
        <a:font>
          <a:latin typeface="Avenir Next Medium"/>
          <a:ea typeface="Avenir Next Medium"/>
          <a:cs typeface="Avenir Next Medium"/>
        </a:font>
        <a:srgbClr val="838787"/>
      </a:tcTxStyle>
      <a:tcStyle>
        <a:tcBdr>
          <a:left>
            <a:ln w="25400" cap="flat">
              <a:solidFill>
                <a:srgbClr val="5F6568"/>
              </a:solidFill>
              <a:prstDash val="solid"/>
              <a:miter lim="400000"/>
            </a:ln>
          </a:left>
          <a:right>
            <a:ln w="25400" cap="flat">
              <a:solidFill>
                <a:srgbClr val="5F6568"/>
              </a:solidFill>
              <a:prstDash val="solid"/>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25400" cap="flat">
              <a:solidFill>
                <a:srgbClr val="5F6568"/>
              </a:solidFill>
              <a:prstDash val="solid"/>
              <a:miter lim="400000"/>
            </a:ln>
          </a:insideV>
        </a:tcBdr>
        <a:fill>
          <a:noFill/>
        </a:fill>
      </a:tcStyle>
    </a:wholeTbl>
    <a:band2H>
      <a:tcTxStyle b="def" i="def"/>
      <a:tcStyle>
        <a:tcBdr/>
        <a:fill>
          <a:solidFill>
            <a:srgbClr val="DCDEE0">
              <a:alpha val="18000"/>
            </a:srgb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63500" cap="flat">
              <a:solidFill>
                <a:srgbClr val="5F6568"/>
              </a:solidFill>
              <a:prstDash val="solid"/>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25400" cap="flat">
              <a:solidFill>
                <a:srgbClr val="5F6568"/>
              </a:solidFill>
              <a:prstDash val="solid"/>
              <a:miter lim="400000"/>
            </a:ln>
          </a:insideV>
        </a:tcBdr>
        <a:fill>
          <a:noFill/>
        </a:fill>
      </a:tcStyle>
    </a:firstCol>
    <a:la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63500" cap="flat">
              <a:solidFill>
                <a:srgbClr val="5F6568"/>
              </a:solidFill>
              <a:prstDash val="solid"/>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A6AAA9"/>
      </a:tcTxStyle>
      <a:tcStyle>
        <a:tcBdr>
          <a:left>
            <a:ln w="25400" cap="flat">
              <a:solidFill>
                <a:srgbClr val="5F6568"/>
              </a:solidFill>
              <a:prstDash val="solid"/>
              <a:miter lim="400000"/>
            </a:ln>
          </a:left>
          <a:right>
            <a:ln w="25400" cap="flat">
              <a:solidFill>
                <a:srgbClr val="5F6568"/>
              </a:solidFill>
              <a:prstDash val="solid"/>
              <a:miter lim="400000"/>
            </a:ln>
          </a:right>
          <a:top>
            <a:ln w="12700" cap="flat">
              <a:noFill/>
              <a:miter lim="400000"/>
            </a:ln>
          </a:top>
          <a:bottom>
            <a:ln w="63500" cap="flat">
              <a:solidFill>
                <a:srgbClr val="5F6568"/>
              </a:solidFill>
              <a:prstDash val="solid"/>
              <a:miter lim="400000"/>
            </a:ln>
          </a:bottom>
          <a:insideH>
            <a:ln w="25400" cap="flat">
              <a:solidFill>
                <a:srgbClr val="5F6568"/>
              </a:solidFill>
              <a:prstDash val="solid"/>
              <a:miter lim="400000"/>
            </a:ln>
          </a:insideH>
          <a:insideV>
            <a:ln w="25400" cap="flat">
              <a:solidFill>
                <a:srgbClr val="5F656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p:nvPr>
            <p:ph type="sldImg"/>
          </p:nvPr>
        </p:nvSpPr>
        <p:spPr>
          <a:xfrm>
            <a:off x="1143000" y="685800"/>
            <a:ext cx="4572000" cy="3429000"/>
          </a:xfrm>
          <a:prstGeom prst="rect">
            <a:avLst/>
          </a:prstGeom>
        </p:spPr>
        <p:txBody>
          <a:bodyPr/>
          <a:lstStyle/>
          <a:p>
            <a:pPr/>
          </a:p>
        </p:txBody>
      </p:sp>
      <p:sp>
        <p:nvSpPr>
          <p:cNvPr id="164" name="Shape 164"/>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10.xml.rels><?xml version="1.0" encoding="UTF-8" standalone="yes"?><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1.xml.rels><?xml version="1.0" encoding="UTF-8" standalone="yes"?><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2.xml.rels><?xml version="1.0" encoding="UTF-8" standalone="yes"?><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3.xml.rels><?xml version="1.0" encoding="UTF-8" standalone="yes"?><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4.xml.rels><?xml version="1.0" encoding="UTF-8" standalone="yes"?><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5.xml.rels><?xml version="1.0" encoding="UTF-8" standalone="yes"?><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6.xml.rels><?xml version="1.0" encoding="UTF-8" standalone="yes"?><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7.xml.rels><?xml version="1.0" encoding="UTF-8" standalone="yes"?><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8.xml.rels><?xml version="1.0" encoding="UTF-8" standalone="yes"?><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19.xml.rels><?xml version="1.0" encoding="UTF-8" standalone="yes"?><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xml.rels><?xml version="1.0" encoding="UTF-8" standalone="yes"?><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20.xml.rels><?xml version="1.0" encoding="UTF-8" standalone="yes"?><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1.xml.rels><?xml version="1.0" encoding="UTF-8" standalone="yes"?><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2.xml.rels><?xml version="1.0" encoding="UTF-8" standalone="yes"?><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3.xml.rels><?xml version="1.0" encoding="UTF-8" standalone="yes"?><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3.xml.rels><?xml version="1.0" encoding="UTF-8" standalone="yes"?><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4.xml.rels><?xml version="1.0" encoding="UTF-8" standalone="yes"?><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5.xml.rels><?xml version="1.0" encoding="UTF-8" standalone="yes"?><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6.xml.rels><?xml version="1.0" encoding="UTF-8" standalone="yes"?><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7.xml.rels><?xml version="1.0" encoding="UTF-8" standalone="yes"?><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8.xml.rels><?xml version="1.0" encoding="UTF-8" standalone="yes"?><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9.xml.rels><?xml version="1.0" encoding="UTF-8" standalone="yes"?><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7" name="Shape 177"/>
          <p:cNvSpPr/>
          <p:nvPr>
            <p:ph type="sldImg"/>
          </p:nvPr>
        </p:nvSpPr>
        <p:spPr>
          <a:prstGeom prst="rect">
            <a:avLst/>
          </a:prstGeom>
        </p:spPr>
        <p:txBody>
          <a:bodyPr/>
          <a:lstStyle/>
          <a:p>
            <a:pPr/>
          </a:p>
        </p:txBody>
      </p:sp>
      <p:sp>
        <p:nvSpPr>
          <p:cNvPr id="178" name="Shape 178"/>
          <p:cNvSpPr/>
          <p:nvPr>
            <p:ph type="body" sz="quarter" idx="1"/>
          </p:nvPr>
        </p:nvSpPr>
        <p:spPr>
          <a:prstGeom prst="rect">
            <a:avLst/>
          </a:prstGeom>
        </p:spPr>
        <p:txBody>
          <a:bodyPr/>
          <a:lstStyle/>
          <a:p>
            <a:pPr/>
            <a:r>
              <a:t>Most days feel just like this for most of us I’m sure. Just trying to stay up and keep going. </a:t>
            </a:r>
          </a:p>
          <a:p>
            <a:pPr/>
            <a:r>
              <a:t>Background. Come from Roofing, Tech-assistant, full network/security/server/desktop/email/etc. specialist…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Because we did our homework, were working in schools building trust with our endusers, and we had a definite need, we were able to get our core upgraded. Because of the upgrade we were able to continue down our infrastructure needs list and were able to get almost everything we deemed as a necessity. With each upgrade, we were sure to show gratitude to admins. Continuous cycle.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3" name="Shape 243"/>
          <p:cNvSpPr/>
          <p:nvPr>
            <p:ph type="sldImg"/>
          </p:nvPr>
        </p:nvSpPr>
        <p:spPr>
          <a:prstGeom prst="rect">
            <a:avLst/>
          </a:prstGeom>
        </p:spPr>
        <p:txBody>
          <a:bodyPr/>
          <a:lstStyle/>
          <a:p>
            <a:pPr/>
          </a:p>
        </p:txBody>
      </p:sp>
      <p:sp>
        <p:nvSpPr>
          <p:cNvPr id="244" name="Shape 244"/>
          <p:cNvSpPr/>
          <p:nvPr>
            <p:ph type="body" sz="quarter" idx="1"/>
          </p:nvPr>
        </p:nvSpPr>
        <p:spPr>
          <a:prstGeom prst="rect">
            <a:avLst/>
          </a:prstGeom>
        </p:spPr>
        <p:txBody>
          <a:bodyPr/>
          <a:lstStyle/>
          <a:p>
            <a:pPr/>
            <a:r>
              <a:t>Making progress with issues. This thought came to mind.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0" name="Shape 250"/>
          <p:cNvSpPr/>
          <p:nvPr>
            <p:ph type="sldImg"/>
          </p:nvPr>
        </p:nvSpPr>
        <p:spPr>
          <a:prstGeom prst="rect">
            <a:avLst/>
          </a:prstGeom>
        </p:spPr>
        <p:txBody>
          <a:bodyPr/>
          <a:lstStyle/>
          <a:p>
            <a:pPr/>
          </a:p>
        </p:txBody>
      </p:sp>
      <p:sp>
        <p:nvSpPr>
          <p:cNvPr id="251" name="Shape 251"/>
          <p:cNvSpPr/>
          <p:nvPr>
            <p:ph type="body" sz="quarter" idx="1"/>
          </p:nvPr>
        </p:nvSpPr>
        <p:spPr>
          <a:prstGeom prst="rect">
            <a:avLst/>
          </a:prstGeom>
        </p:spPr>
        <p:txBody>
          <a:bodyPr/>
          <a:lstStyle/>
          <a:p>
            <a:pPr/>
            <a:r>
              <a:t>Very easy to get caught reacting, very difficult to get out of it. Reacting cannot ever be completely eliminated. Too much unknown out there.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5" name="Shape 255"/>
          <p:cNvSpPr/>
          <p:nvPr>
            <p:ph type="sldImg"/>
          </p:nvPr>
        </p:nvSpPr>
        <p:spPr>
          <a:prstGeom prst="rect">
            <a:avLst/>
          </a:prstGeom>
        </p:spPr>
        <p:txBody>
          <a:bodyPr/>
          <a:lstStyle/>
          <a:p>
            <a:pPr/>
          </a:p>
        </p:txBody>
      </p:sp>
      <p:sp>
        <p:nvSpPr>
          <p:cNvPr id="256" name="Shape 256"/>
          <p:cNvSpPr/>
          <p:nvPr>
            <p:ph type="body" sz="quarter" idx="1"/>
          </p:nvPr>
        </p:nvSpPr>
        <p:spPr>
          <a:prstGeom prst="rect">
            <a:avLst/>
          </a:prstGeom>
        </p:spPr>
        <p:txBody>
          <a:bodyPr/>
          <a:lstStyle/>
          <a:p>
            <a:pPr/>
            <a:r>
              <a:t>Example of an issue we faced. Reactive mode for this was let me fix that for you. Force quit, “Your computer is fixed, bye.” “Fixes” the issue but doesn’t teach anything. Doesn’t prevent the “fire” from happening.</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8" name="Shape 268"/>
          <p:cNvSpPr/>
          <p:nvPr>
            <p:ph type="sldImg"/>
          </p:nvPr>
        </p:nvSpPr>
        <p:spPr>
          <a:prstGeom prst="rect">
            <a:avLst/>
          </a:prstGeom>
        </p:spPr>
        <p:txBody>
          <a:bodyPr/>
          <a:lstStyle/>
          <a:p>
            <a:pPr/>
          </a:p>
        </p:txBody>
      </p:sp>
      <p:sp>
        <p:nvSpPr>
          <p:cNvPr id="269" name="Shape 269"/>
          <p:cNvSpPr/>
          <p:nvPr>
            <p:ph type="body" sz="quarter" idx="1"/>
          </p:nvPr>
        </p:nvSpPr>
        <p:spPr>
          <a:prstGeom prst="rect">
            <a:avLst/>
          </a:prstGeom>
        </p:spPr>
        <p:txBody>
          <a:bodyPr/>
          <a:lstStyle/>
          <a:p>
            <a:pPr/>
            <a:r>
              <a:t>Proactive mode &gt; show the enduser that this is just phishing &gt; show them how to force quit &gt; thank them/ praise them for not calling.  Enabling the enduser to fix the “Fire” before it becomes a “Fire.”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4" name="Shape 274"/>
          <p:cNvSpPr/>
          <p:nvPr>
            <p:ph type="sldImg"/>
          </p:nvPr>
        </p:nvSpPr>
        <p:spPr>
          <a:prstGeom prst="rect">
            <a:avLst/>
          </a:prstGeom>
        </p:spPr>
        <p:txBody>
          <a:bodyPr/>
          <a:lstStyle/>
          <a:p>
            <a:pPr/>
          </a:p>
        </p:txBody>
      </p:sp>
      <p:sp>
        <p:nvSpPr>
          <p:cNvPr id="275" name="Shape 275"/>
          <p:cNvSpPr/>
          <p:nvPr>
            <p:ph type="body" sz="quarter" idx="1"/>
          </p:nvPr>
        </p:nvSpPr>
        <p:spPr>
          <a:prstGeom prst="rect">
            <a:avLst/>
          </a:prstGeom>
        </p:spPr>
        <p:txBody>
          <a:bodyPr/>
          <a:lstStyle/>
          <a:p>
            <a:pPr/>
            <a:r>
              <a:t>Example of taking a difficult situation and making the best of it. 0.2 secs left. impossible shot. still tried and succeeded.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TLC, cross-training in house on basically everything, ZIS, AD users, Filewave, MDT, Google Apps, VPP, DEP, New Firewalls, New network authentication, ISE, SNMP, Tech Newsletters, Staff emails, Tech tips, new training website, training at PLCs, faculty meetings, principal’s meeting, attending board meeting, construction meeting, kicking out the old, unusable methods. Focusing on programs that work and sticking with them.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5" name="Shape 285"/>
          <p:cNvSpPr/>
          <p:nvPr>
            <p:ph type="sldImg"/>
          </p:nvPr>
        </p:nvSpPr>
        <p:spPr>
          <a:prstGeom prst="rect">
            <a:avLst/>
          </a:prstGeom>
        </p:spPr>
        <p:txBody>
          <a:bodyPr/>
          <a:lstStyle/>
          <a:p>
            <a:pPr/>
          </a:p>
        </p:txBody>
      </p:sp>
      <p:sp>
        <p:nvSpPr>
          <p:cNvPr id="286" name="Shape 286"/>
          <p:cNvSpPr/>
          <p:nvPr>
            <p:ph type="body" sz="quarter" idx="1"/>
          </p:nvPr>
        </p:nvSpPr>
        <p:spPr>
          <a:prstGeom prst="rect">
            <a:avLst/>
          </a:prstGeom>
        </p:spPr>
        <p:txBody>
          <a:bodyPr/>
          <a:lstStyle/>
          <a:p>
            <a:pPr/>
            <a:r>
              <a:t>We’ve had good success.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0" name="Shape 290"/>
          <p:cNvSpPr/>
          <p:nvPr>
            <p:ph type="sldImg"/>
          </p:nvPr>
        </p:nvSpPr>
        <p:spPr>
          <a:prstGeom prst="rect">
            <a:avLst/>
          </a:prstGeom>
        </p:spPr>
        <p:txBody>
          <a:bodyPr/>
          <a:lstStyle/>
          <a:p>
            <a:pPr/>
          </a:p>
        </p:txBody>
      </p:sp>
      <p:sp>
        <p:nvSpPr>
          <p:cNvPr id="291" name="Shape 291"/>
          <p:cNvSpPr/>
          <p:nvPr>
            <p:ph type="body" sz="quarter" idx="1"/>
          </p:nvPr>
        </p:nvSpPr>
        <p:spPr>
          <a:prstGeom prst="rect">
            <a:avLst/>
          </a:prstGeom>
        </p:spPr>
        <p:txBody>
          <a:bodyPr/>
          <a:lstStyle/>
          <a:p>
            <a:pPr/>
            <a:r>
              <a:t>We still have a long road though. Still in our infancy for change. Now we feel we are on the right path though.</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6" name="Shape 296"/>
          <p:cNvSpPr/>
          <p:nvPr>
            <p:ph type="sldImg"/>
          </p:nvPr>
        </p:nvSpPr>
        <p:spPr>
          <a:prstGeom prst="rect">
            <a:avLst/>
          </a:prstGeom>
        </p:spPr>
        <p:txBody>
          <a:bodyPr/>
          <a:lstStyle/>
          <a:p>
            <a:pPr/>
          </a:p>
        </p:txBody>
      </p:sp>
      <p:sp>
        <p:nvSpPr>
          <p:cNvPr id="297" name="Shape 297"/>
          <p:cNvSpPr/>
          <p:nvPr>
            <p:ph type="body" sz="quarter" idx="1"/>
          </p:nvPr>
        </p:nvSpPr>
        <p:spPr>
          <a:prstGeom prst="rect">
            <a:avLst/>
          </a:prstGeom>
        </p:spPr>
        <p:txBody>
          <a:bodyPr/>
          <a:lstStyle/>
          <a:p>
            <a:pPr/>
            <a:r>
              <a:t>Most people probably have these questions too. How do we do these things. Without our foundation that we’ve gone through in the last year, these questions aren’t even possible.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4" name="Shape 184"/>
          <p:cNvSpPr/>
          <p:nvPr>
            <p:ph type="sldImg"/>
          </p:nvPr>
        </p:nvSpPr>
        <p:spPr>
          <a:prstGeom prst="rect">
            <a:avLst/>
          </a:prstGeom>
        </p:spPr>
        <p:txBody>
          <a:bodyPr/>
          <a:lstStyle/>
          <a:p>
            <a:pPr/>
          </a:p>
        </p:txBody>
      </p:sp>
      <p:sp>
        <p:nvSpPr>
          <p:cNvPr id="185" name="Shape 185"/>
          <p:cNvSpPr/>
          <p:nvPr>
            <p:ph type="body" sz="quarter" idx="1"/>
          </p:nvPr>
        </p:nvSpPr>
        <p:spPr>
          <a:prstGeom prst="rect">
            <a:avLst/>
          </a:prstGeom>
        </p:spPr>
        <p:txBody>
          <a:bodyPr/>
          <a:lstStyle/>
          <a:p>
            <a:pPr/>
            <a:r>
              <a:t>We had some struggles. Weren’t sure how to tackle them. Stuck in a “Time-loop.” Same problems, same reactive, not preventative solutions.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4" name="Shape 304"/>
          <p:cNvSpPr/>
          <p:nvPr>
            <p:ph type="sldImg"/>
          </p:nvPr>
        </p:nvSpPr>
        <p:spPr>
          <a:prstGeom prst="rect">
            <a:avLst/>
          </a:prstGeom>
        </p:spPr>
        <p:txBody>
          <a:bodyPr/>
          <a:lstStyle/>
          <a:p>
            <a:pPr/>
          </a:p>
        </p:txBody>
      </p:sp>
      <p:sp>
        <p:nvSpPr>
          <p:cNvPr id="305" name="Shape 305"/>
          <p:cNvSpPr/>
          <p:nvPr>
            <p:ph type="body" sz="quarter" idx="1"/>
          </p:nvPr>
        </p:nvSpPr>
        <p:spPr>
          <a:prstGeom prst="rect">
            <a:avLst/>
          </a:prstGeom>
        </p:spPr>
        <p:txBody>
          <a:bodyPr/>
          <a:lstStyle/>
          <a:p>
            <a:pPr/>
            <a:r>
              <a:t>You may be thinking. Cool Story Bro! How does this help me?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1" name="Shape 311"/>
          <p:cNvSpPr/>
          <p:nvPr>
            <p:ph type="sldImg"/>
          </p:nvPr>
        </p:nvSpPr>
        <p:spPr>
          <a:prstGeom prst="rect">
            <a:avLst/>
          </a:prstGeom>
        </p:spPr>
        <p:txBody>
          <a:bodyPr/>
          <a:lstStyle/>
          <a:p>
            <a:pPr/>
          </a:p>
        </p:txBody>
      </p:sp>
      <p:sp>
        <p:nvSpPr>
          <p:cNvPr id="312" name="Shape 312"/>
          <p:cNvSpPr/>
          <p:nvPr>
            <p:ph type="body" sz="quarter" idx="1"/>
          </p:nvPr>
        </p:nvSpPr>
        <p:spPr>
          <a:prstGeom prst="rect">
            <a:avLst/>
          </a:prstGeom>
        </p:spPr>
        <p:txBody>
          <a:bodyPr/>
          <a:lstStyle/>
          <a:p>
            <a:pPr/>
            <a:r>
              <a:t>We all have these issues. Where to start? What is meaningful and what isn’t? Is this $50000 purchase really worthwhile? Is it really worth redesigning everything? Should I stick it out?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8" name="Shape 318"/>
          <p:cNvSpPr/>
          <p:nvPr>
            <p:ph type="sldImg"/>
          </p:nvPr>
        </p:nvSpPr>
        <p:spPr>
          <a:prstGeom prst="rect">
            <a:avLst/>
          </a:prstGeom>
        </p:spPr>
        <p:txBody>
          <a:bodyPr/>
          <a:lstStyle/>
          <a:p>
            <a:pPr/>
          </a:p>
        </p:txBody>
      </p:sp>
      <p:sp>
        <p:nvSpPr>
          <p:cNvPr id="319" name="Shape 319"/>
          <p:cNvSpPr/>
          <p:nvPr>
            <p:ph type="body" sz="quarter" idx="1"/>
          </p:nvPr>
        </p:nvSpPr>
        <p:spPr>
          <a:prstGeom prst="rect">
            <a:avLst/>
          </a:prstGeom>
        </p:spPr>
        <p:txBody>
          <a:bodyPr/>
          <a:lstStyle/>
          <a:p>
            <a:pPr/>
            <a:r>
              <a:t>The answer is basic. At least it has been for us. Pick something, Start with it. Set goals, make plans, execute, and then evaluate. No recreating the wheel.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4" name="Shape 324"/>
          <p:cNvSpPr/>
          <p:nvPr>
            <p:ph type="sldImg"/>
          </p:nvPr>
        </p:nvSpPr>
        <p:spPr>
          <a:prstGeom prst="rect">
            <a:avLst/>
          </a:prstGeom>
        </p:spPr>
        <p:txBody>
          <a:bodyPr/>
          <a:lstStyle/>
          <a:p>
            <a:pPr/>
          </a:p>
        </p:txBody>
      </p:sp>
      <p:sp>
        <p:nvSpPr>
          <p:cNvPr id="325" name="Shape 325"/>
          <p:cNvSpPr/>
          <p:nvPr>
            <p:ph type="body" sz="quarter" idx="1"/>
          </p:nvPr>
        </p:nvSpPr>
        <p:spPr>
          <a:prstGeom prst="rect">
            <a:avLst/>
          </a:prstGeom>
        </p:spPr>
        <p:txBody>
          <a:bodyPr/>
          <a:lstStyle/>
          <a:p>
            <a:pPr/>
            <a:r>
              <a:t>What ideas/input do you have? What experiences/challenges have you faced? We are the experts in education tech. We are there everyday.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Really felt like this all of the time. Trying to figure out how to put out the fire and catch the extinguisher on fire. No help, because everyone else is facing the same thing themselves.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0" name="Shape 200"/>
          <p:cNvSpPr/>
          <p:nvPr>
            <p:ph type="sldImg"/>
          </p:nvPr>
        </p:nvSpPr>
        <p:spPr>
          <a:prstGeom prst="rect">
            <a:avLst/>
          </a:prstGeom>
        </p:spPr>
        <p:txBody>
          <a:bodyPr/>
          <a:lstStyle/>
          <a:p>
            <a:pPr/>
          </a:p>
        </p:txBody>
      </p:sp>
      <p:sp>
        <p:nvSpPr>
          <p:cNvPr id="201" name="Shape 201"/>
          <p:cNvSpPr/>
          <p:nvPr>
            <p:ph type="body" sz="quarter" idx="1"/>
          </p:nvPr>
        </p:nvSpPr>
        <p:spPr>
          <a:prstGeom prst="rect">
            <a:avLst/>
          </a:prstGeom>
        </p:spPr>
        <p:txBody>
          <a:bodyPr/>
          <a:lstStyle/>
          <a:p>
            <a:pPr/>
            <a:r>
              <a:t>We had some turnover.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7" name="Shape 207"/>
          <p:cNvSpPr/>
          <p:nvPr>
            <p:ph type="sldImg"/>
          </p:nvPr>
        </p:nvSpPr>
        <p:spPr>
          <a:prstGeom prst="rect">
            <a:avLst/>
          </a:prstGeom>
        </p:spPr>
        <p:txBody>
          <a:bodyPr/>
          <a:lstStyle/>
          <a:p>
            <a:pPr/>
          </a:p>
        </p:txBody>
      </p:sp>
      <p:sp>
        <p:nvSpPr>
          <p:cNvPr id="208" name="Shape 208"/>
          <p:cNvSpPr/>
          <p:nvPr>
            <p:ph type="body" sz="quarter" idx="1"/>
          </p:nvPr>
        </p:nvSpPr>
        <p:spPr>
          <a:prstGeom prst="rect">
            <a:avLst/>
          </a:prstGeom>
        </p:spPr>
        <p:txBody>
          <a:bodyPr/>
          <a:lstStyle/>
          <a:p>
            <a:pPr/>
            <a:r>
              <a:t>Hard work led to trust led to better PR. Was very difficult.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2" name="Shape 212"/>
          <p:cNvSpPr/>
          <p:nvPr>
            <p:ph type="sldImg"/>
          </p:nvPr>
        </p:nvSpPr>
        <p:spPr>
          <a:prstGeom prst="rect">
            <a:avLst/>
          </a:prstGeom>
        </p:spPr>
        <p:txBody>
          <a:bodyPr/>
          <a:lstStyle/>
          <a:p>
            <a:pPr/>
          </a:p>
        </p:txBody>
      </p:sp>
      <p:sp>
        <p:nvSpPr>
          <p:cNvPr id="213" name="Shape 213"/>
          <p:cNvSpPr/>
          <p:nvPr>
            <p:ph type="body" sz="quarter" idx="1"/>
          </p:nvPr>
        </p:nvSpPr>
        <p:spPr>
          <a:prstGeom prst="rect">
            <a:avLst/>
          </a:prstGeom>
        </p:spPr>
        <p:txBody>
          <a:bodyPr/>
          <a:lstStyle/>
          <a:p>
            <a:pPr/>
            <a:r>
              <a:t>tech person, etc.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9" name="Shape 219"/>
          <p:cNvSpPr/>
          <p:nvPr>
            <p:ph type="sldImg"/>
          </p:nvPr>
        </p:nvSpPr>
        <p:spPr>
          <a:prstGeom prst="rect">
            <a:avLst/>
          </a:prstGeom>
        </p:spPr>
        <p:txBody>
          <a:bodyPr/>
          <a:lstStyle/>
          <a:p>
            <a:pPr/>
          </a:p>
        </p:txBody>
      </p:sp>
      <p:sp>
        <p:nvSpPr>
          <p:cNvPr id="220" name="Shape 220"/>
          <p:cNvSpPr/>
          <p:nvPr>
            <p:ph type="body" sz="quarter" idx="1"/>
          </p:nvPr>
        </p:nvSpPr>
        <p:spPr>
          <a:prstGeom prst="rect">
            <a:avLst/>
          </a:prstGeom>
        </p:spPr>
        <p:txBody>
          <a:bodyPr/>
          <a:lstStyle/>
          <a:p>
            <a:pPr/>
            <a:r>
              <a:t>We also looked into our infrastructure needs. Evaluated what we had and what we needed. Ranked them. It was a lot of work. Took over a year. Kept Admins in the loop. Made plans, worked with vendors. Did demos. Projected to admins what was our biggest necessity and also what are basic vision was.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6" name="Shape 226"/>
          <p:cNvSpPr/>
          <p:nvPr>
            <p:ph type="sldImg"/>
          </p:nvPr>
        </p:nvSpPr>
        <p:spPr>
          <a:prstGeom prst="rect">
            <a:avLst/>
          </a:prstGeom>
        </p:spPr>
        <p:txBody>
          <a:bodyPr/>
          <a:lstStyle/>
          <a:p>
            <a:pPr/>
          </a:p>
        </p:txBody>
      </p:sp>
      <p:sp>
        <p:nvSpPr>
          <p:cNvPr id="227" name="Shape 227"/>
          <p:cNvSpPr/>
          <p:nvPr>
            <p:ph type="body" sz="quarter" idx="1"/>
          </p:nvPr>
        </p:nvSpPr>
        <p:spPr>
          <a:prstGeom prst="rect">
            <a:avLst/>
          </a:prstGeom>
        </p:spPr>
        <p:txBody>
          <a:bodyPr/>
          <a:lstStyle/>
          <a:p>
            <a:pPr/>
            <a:r>
              <a:t>Lost host server, containing dhcp, dns, AD, and other critical pieces. Luckily had another server nearby that we could spin up. Talked to admins upfront about what the problem really was and what the best solution was.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2" name="Shape 232"/>
          <p:cNvSpPr/>
          <p:nvPr>
            <p:ph type="sldImg"/>
          </p:nvPr>
        </p:nvSpPr>
        <p:spPr>
          <a:prstGeom prst="rect">
            <a:avLst/>
          </a:prstGeom>
        </p:spPr>
        <p:txBody>
          <a:bodyPr/>
          <a:lstStyle/>
          <a:p>
            <a:pPr/>
          </a:p>
        </p:txBody>
      </p:sp>
      <p:sp>
        <p:nvSpPr>
          <p:cNvPr id="233" name="Shape 233"/>
          <p:cNvSpPr/>
          <p:nvPr>
            <p:ph type="body" sz="quarter" idx="1"/>
          </p:nvPr>
        </p:nvSpPr>
        <p:spPr>
          <a:prstGeom prst="rect">
            <a:avLst/>
          </a:prstGeom>
        </p:spPr>
        <p:txBody>
          <a:bodyPr/>
          <a:lstStyle/>
          <a:p>
            <a:pPr/>
            <a:r>
              <a:t>Paid off. </a:t>
            </a:r>
          </a:p>
        </p:txBody>
      </p:sp>
    </p:spTree>
  </p:cSld>
  <p:clrMapOvr>
    <a:masterClrMapping/>
  </p:clrMapOvr>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0" showMasterPhAnim="1">
  <p:cSld name="Title &amp; Subtitle">
    <p:bg>
      <p:bgPr>
        <a:solidFill>
          <a:srgbClr val="222222"/>
        </a:solidFill>
      </p:bgPr>
    </p:bg>
    <p:spTree>
      <p:nvGrpSpPr>
        <p:cNvPr id="1" name=""/>
        <p:cNvGrpSpPr/>
        <p:nvPr/>
      </p:nvGrpSpPr>
      <p:grpSpPr>
        <a:xfrm>
          <a:off x="0" y="0"/>
          <a:ext cx="0" cy="0"/>
          <a:chOff x="0" y="0"/>
          <a:chExt cx="0" cy="0"/>
        </a:xfrm>
      </p:grpSpPr>
      <p:sp>
        <p:nvSpPr>
          <p:cNvPr id="12" name="Shape 12"/>
          <p:cNvSpPr/>
          <p:nvPr/>
        </p:nvSpPr>
        <p:spPr>
          <a:xfrm flipV="1">
            <a:off x="406400" y="6140894"/>
            <a:ext cx="12192000" cy="263"/>
          </a:xfrm>
          <a:prstGeom prst="line">
            <a:avLst/>
          </a:prstGeom>
          <a:ln w="381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p>
        </p:txBody>
      </p:sp>
      <p:sp>
        <p:nvSpPr>
          <p:cNvPr id="13" name="Shape 13"/>
          <p:cNvSpPr/>
          <p:nvPr>
            <p:ph type="title"/>
          </p:nvPr>
        </p:nvSpPr>
        <p:spPr>
          <a:xfrm>
            <a:off x="406400" y="6426200"/>
            <a:ext cx="12192000" cy="2705100"/>
          </a:xfrm>
          <a:prstGeom prst="rect">
            <a:avLst/>
          </a:prstGeom>
        </p:spPr>
        <p:txBody>
          <a:bodyPr/>
          <a:lstStyle>
            <a:lvl1pPr>
              <a:spcBef>
                <a:spcPts val="0"/>
              </a:spcBef>
              <a:defRPr sz="17000"/>
            </a:lvl1pPr>
          </a:lstStyle>
          <a:p>
            <a:pPr/>
            <a:r>
              <a:t>Title Text</a:t>
            </a:r>
          </a:p>
        </p:txBody>
      </p:sp>
      <p:sp>
        <p:nvSpPr>
          <p:cNvPr id="14" name="Shape 14"/>
          <p:cNvSpPr/>
          <p:nvPr>
            <p:ph type="body" sz="quarter" idx="1"/>
          </p:nvPr>
        </p:nvSpPr>
        <p:spPr>
          <a:xfrm>
            <a:off x="406400" y="4267200"/>
            <a:ext cx="12192000" cy="1803400"/>
          </a:xfrm>
          <a:prstGeom prst="rect">
            <a:avLst/>
          </a:prstGeom>
        </p:spPr>
        <p:txBody>
          <a:bodyPr anchor="b"/>
          <a:lstStyle>
            <a:lvl1pPr marL="0" indent="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1pPr>
            <a:lvl2pPr marL="0" indent="2286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2pPr>
            <a:lvl3pPr marL="0" indent="4572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3pPr>
            <a:lvl4pPr marL="0" indent="6858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4pPr>
            <a:lvl5pPr marL="0" indent="9144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5pPr>
          </a:lstStyle>
          <a:p>
            <a:pPr/>
            <a:r>
              <a:t>Body Level One</a:t>
            </a:r>
          </a:p>
          <a:p>
            <a:pPr lvl="1"/>
            <a:r>
              <a:t>Body Level Two</a:t>
            </a:r>
          </a:p>
          <a:p>
            <a:pPr lvl="2"/>
            <a:r>
              <a:t>Body Level Three</a:t>
            </a:r>
          </a:p>
          <a:p>
            <a:pPr lvl="3"/>
            <a:r>
              <a:t>Body Level Four</a:t>
            </a:r>
          </a:p>
          <a:p>
            <a:pPr lvl="4"/>
            <a:r>
              <a:t>Body Level Five</a:t>
            </a:r>
          </a:p>
        </p:txBody>
      </p:sp>
      <p:sp>
        <p:nvSpPr>
          <p:cNvPr id="15" name="Shape 15"/>
          <p:cNvSpPr/>
          <p:nvPr>
            <p:ph type="sldNum" sz="quarter" idx="2"/>
          </p:nvPr>
        </p:nvSpPr>
        <p:spPr>
          <a:xfrm>
            <a:off x="12194440" y="431800"/>
            <a:ext cx="406898" cy="4572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Bullets">
    <p:bg>
      <p:bgPr>
        <a:solidFill>
          <a:srgbClr val="222222"/>
        </a:solidFill>
      </p:bgPr>
    </p:bg>
    <p:spTree>
      <p:nvGrpSpPr>
        <p:cNvPr id="1" name=""/>
        <p:cNvGrpSpPr/>
        <p:nvPr/>
      </p:nvGrpSpPr>
      <p:grpSpPr>
        <a:xfrm>
          <a:off x="0" y="0"/>
          <a:ext cx="0" cy="0"/>
          <a:chOff x="0" y="0"/>
          <a:chExt cx="0" cy="0"/>
        </a:xfrm>
      </p:grpSpPr>
      <p:sp>
        <p:nvSpPr>
          <p:cNvPr id="102" name="Shape 102"/>
          <p:cNvSpPr/>
          <p:nvPr>
            <p:ph type="body" sz="quarter" idx="13"/>
          </p:nvPr>
        </p:nvSpPr>
        <p:spPr>
          <a:xfrm>
            <a:off x="406400" y="457200"/>
            <a:ext cx="11176000" cy="457200"/>
          </a:xfrm>
          <a:prstGeom prst="rect">
            <a:avLst/>
          </a:prstGeom>
        </p:spPr>
        <p:txBody>
          <a:bodyPr anchor="b">
            <a:spAutoFit/>
          </a:bodyPr>
          <a:lstStyle>
            <a:lvl1pPr marL="0" indent="0" defTabSz="457200">
              <a:lnSpc>
                <a:spcPct val="80000"/>
              </a:lnSpc>
              <a:spcBef>
                <a:spcPts val="0"/>
              </a:spcBef>
              <a:buClrTx/>
              <a:buSzTx/>
              <a:buFontTx/>
              <a:buNone/>
              <a:defRPr cap="all" spc="120" sz="2400">
                <a:latin typeface="DIN Alternate"/>
                <a:ea typeface="DIN Alternate"/>
                <a:cs typeface="DIN Alternate"/>
                <a:sym typeface="DIN Alternate"/>
              </a:defRPr>
            </a:lvl1pPr>
          </a:lstStyle>
          <a:p>
            <a:pPr/>
            <a:r>
              <a:t>Text</a:t>
            </a:r>
          </a:p>
        </p:txBody>
      </p:sp>
      <p:sp>
        <p:nvSpPr>
          <p:cNvPr id="103" name="Shape 103"/>
          <p:cNvSpPr/>
          <p:nvPr>
            <p:ph type="body" idx="1"/>
          </p:nvPr>
        </p:nvSpPr>
        <p:spPr>
          <a:prstGeom prst="rect">
            <a:avLst/>
          </a:prstGeom>
        </p:spPr>
        <p:txBody>
          <a:bodyPr/>
          <a:lstStyle>
            <a:lvl1pPr>
              <a:buClr>
                <a:schemeClr val="accent1"/>
              </a:buClr>
              <a:buChar char="▸"/>
            </a:lvl1pPr>
            <a:lvl2pPr>
              <a:buClr>
                <a:schemeClr val="accent1"/>
              </a:buClr>
              <a:buChar char="▸"/>
            </a:lvl2pPr>
            <a:lvl3pPr>
              <a:buClr>
                <a:schemeClr val="accent1"/>
              </a:buClr>
              <a:buChar char="▸"/>
            </a:lvl3pPr>
            <a:lvl4pPr>
              <a:buClr>
                <a:schemeClr val="accent1"/>
              </a:buClr>
              <a:buChar char="▸"/>
            </a:lvl4pPr>
            <a:lvl5pPr>
              <a:buClr>
                <a:schemeClr val="accent1"/>
              </a:buClr>
              <a:buChar char="▸"/>
            </a:lvl5pPr>
          </a:lstStyle>
          <a:p>
            <a:pPr/>
            <a:r>
              <a:t>Body Level One</a:t>
            </a:r>
          </a:p>
          <a:p>
            <a:pPr lvl="1"/>
            <a:r>
              <a:t>Body Level Two</a:t>
            </a:r>
          </a:p>
          <a:p>
            <a:pPr lvl="2"/>
            <a:r>
              <a:t>Body Level Three</a:t>
            </a:r>
          </a:p>
          <a:p>
            <a:pPr lvl="3"/>
            <a:r>
              <a:t>Body Level Four</a:t>
            </a:r>
          </a:p>
          <a:p>
            <a:pPr lvl="4"/>
            <a:r>
              <a:t>Body Level Five</a:t>
            </a:r>
          </a:p>
        </p:txBody>
      </p:sp>
      <p:sp>
        <p:nvSpPr>
          <p:cNvPr id="104" name="Shape 104"/>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showMasterPhAnim="1">
  <p:cSld name="Photo - 3 Up">
    <p:bg>
      <p:bgPr>
        <a:solidFill>
          <a:srgbClr val="222222"/>
        </a:solidFill>
      </p:bgPr>
    </p:bg>
    <p:spTree>
      <p:nvGrpSpPr>
        <p:cNvPr id="1" name=""/>
        <p:cNvGrpSpPr/>
        <p:nvPr/>
      </p:nvGrpSpPr>
      <p:grpSpPr>
        <a:xfrm>
          <a:off x="0" y="0"/>
          <a:ext cx="0" cy="0"/>
          <a:chOff x="0" y="0"/>
          <a:chExt cx="0" cy="0"/>
        </a:xfrm>
      </p:grpSpPr>
      <p:sp>
        <p:nvSpPr>
          <p:cNvPr id="111" name="Shape 111"/>
          <p:cNvSpPr/>
          <p:nvPr>
            <p:ph type="pic" sz="half" idx="13"/>
          </p:nvPr>
        </p:nvSpPr>
        <p:spPr>
          <a:xfrm>
            <a:off x="6503154" y="0"/>
            <a:ext cx="6502401" cy="4864100"/>
          </a:xfrm>
          <a:prstGeom prst="rect">
            <a:avLst/>
          </a:prstGeom>
        </p:spPr>
        <p:txBody>
          <a:bodyPr lIns="91439" tIns="45719" rIns="91439" bIns="45719">
            <a:noAutofit/>
          </a:bodyPr>
          <a:lstStyle/>
          <a:p>
            <a:pPr/>
          </a:p>
        </p:txBody>
      </p:sp>
      <p:sp>
        <p:nvSpPr>
          <p:cNvPr id="112" name="Shape 112"/>
          <p:cNvSpPr/>
          <p:nvPr>
            <p:ph type="pic" sz="half" idx="14"/>
          </p:nvPr>
        </p:nvSpPr>
        <p:spPr>
          <a:xfrm>
            <a:off x="6502400" y="4902200"/>
            <a:ext cx="6502400" cy="4864100"/>
          </a:xfrm>
          <a:prstGeom prst="rect">
            <a:avLst/>
          </a:prstGeom>
        </p:spPr>
        <p:txBody>
          <a:bodyPr lIns="91439" tIns="45719" rIns="91439" bIns="45719">
            <a:noAutofit/>
          </a:bodyPr>
          <a:lstStyle/>
          <a:p>
            <a:pPr/>
          </a:p>
        </p:txBody>
      </p:sp>
      <p:sp>
        <p:nvSpPr>
          <p:cNvPr id="113" name="Shape 113"/>
          <p:cNvSpPr/>
          <p:nvPr>
            <p:ph type="pic" idx="15"/>
          </p:nvPr>
        </p:nvSpPr>
        <p:spPr>
          <a:xfrm>
            <a:off x="0" y="0"/>
            <a:ext cx="6468534" cy="9753600"/>
          </a:xfrm>
          <a:prstGeom prst="rect">
            <a:avLst/>
          </a:prstGeom>
        </p:spPr>
        <p:txBody>
          <a:bodyPr lIns="91439" tIns="45719" rIns="91439" bIns="45719">
            <a:noAutofit/>
          </a:bodyPr>
          <a:lstStyle/>
          <a:p>
            <a:pPr/>
          </a:p>
        </p:txBody>
      </p:sp>
      <p:sp>
        <p:nvSpPr>
          <p:cNvPr id="114" name="Shape 114"/>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Quote">
    <p:bg>
      <p:bgPr>
        <a:solidFill>
          <a:srgbClr val="222222"/>
        </a:solidFill>
      </p:bgPr>
    </p:bg>
    <p:spTree>
      <p:nvGrpSpPr>
        <p:cNvPr id="1" name=""/>
        <p:cNvGrpSpPr/>
        <p:nvPr/>
      </p:nvGrpSpPr>
      <p:grpSpPr>
        <a:xfrm>
          <a:off x="0" y="0"/>
          <a:ext cx="0" cy="0"/>
          <a:chOff x="0" y="0"/>
          <a:chExt cx="0" cy="0"/>
        </a:xfrm>
      </p:grpSpPr>
      <p:sp>
        <p:nvSpPr>
          <p:cNvPr id="121" name="Shape 121"/>
          <p:cNvSpPr/>
          <p:nvPr/>
        </p:nvSpPr>
        <p:spPr>
          <a:xfrm>
            <a:off x="469900" y="2362200"/>
            <a:ext cx="12065000" cy="52292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24" y="0"/>
                </a:moveTo>
                <a:cubicBezTo>
                  <a:pt x="100" y="0"/>
                  <a:pt x="0" y="232"/>
                  <a:pt x="0" y="516"/>
                </a:cubicBezTo>
                <a:lnTo>
                  <a:pt x="0" y="18789"/>
                </a:lnTo>
                <a:cubicBezTo>
                  <a:pt x="0" y="19073"/>
                  <a:pt x="100" y="19305"/>
                  <a:pt x="224" y="19305"/>
                </a:cubicBezTo>
                <a:lnTo>
                  <a:pt x="17228" y="19305"/>
                </a:lnTo>
                <a:lnTo>
                  <a:pt x="17850" y="21600"/>
                </a:lnTo>
                <a:lnTo>
                  <a:pt x="18471" y="19305"/>
                </a:lnTo>
                <a:lnTo>
                  <a:pt x="21376" y="19305"/>
                </a:lnTo>
                <a:cubicBezTo>
                  <a:pt x="21500" y="19305"/>
                  <a:pt x="21600" y="19073"/>
                  <a:pt x="21600" y="18789"/>
                </a:cubicBezTo>
                <a:lnTo>
                  <a:pt x="21600" y="516"/>
                </a:lnTo>
                <a:cubicBezTo>
                  <a:pt x="21600" y="232"/>
                  <a:pt x="21500" y="0"/>
                  <a:pt x="21376" y="0"/>
                </a:cubicBezTo>
                <a:lnTo>
                  <a:pt x="224" y="0"/>
                </a:lnTo>
                <a:close/>
              </a:path>
            </a:pathLst>
          </a:custGeom>
          <a:solidFill>
            <a:schemeClr val="accent1"/>
          </a:solidFill>
          <a:ln w="12700">
            <a:miter lim="400000"/>
          </a:ln>
        </p:spPr>
        <p:txBody>
          <a:bodyPr lIns="50800" tIns="50800" rIns="50800" bIns="50800" anchor="ctr"/>
          <a:lstStyle/>
          <a:p>
            <a:pPr algn="ctr">
              <a:lnSpc>
                <a:spcPct val="80000"/>
              </a:lnSpc>
              <a:spcBef>
                <a:spcPts val="0"/>
              </a:spcBef>
              <a:defRPr cap="all" sz="2800">
                <a:solidFill>
                  <a:srgbClr val="FFFFFF"/>
                </a:solidFill>
                <a:latin typeface="+mn-lt"/>
                <a:ea typeface="+mn-ea"/>
                <a:cs typeface="+mn-cs"/>
                <a:sym typeface="DIN Condensed"/>
              </a:defRPr>
            </a:pPr>
          </a:p>
        </p:txBody>
      </p:sp>
      <p:sp>
        <p:nvSpPr>
          <p:cNvPr id="122" name="Shape 122"/>
          <p:cNvSpPr/>
          <p:nvPr>
            <p:ph type="body" sz="quarter" idx="13"/>
          </p:nvPr>
        </p:nvSpPr>
        <p:spPr>
          <a:xfrm>
            <a:off x="889000" y="2908300"/>
            <a:ext cx="11226800" cy="1297944"/>
          </a:xfrm>
          <a:prstGeom prst="rect">
            <a:avLst/>
          </a:prstGeom>
        </p:spPr>
        <p:txBody>
          <a:bodyPr>
            <a:spAutoFit/>
          </a:bodyPr>
          <a:lstStyle>
            <a:lvl1pPr marL="0" indent="0">
              <a:lnSpc>
                <a:spcPct val="80000"/>
              </a:lnSpc>
              <a:spcBef>
                <a:spcPts val="0"/>
              </a:spcBef>
              <a:buClrTx/>
              <a:buSzTx/>
              <a:buFontTx/>
              <a:buNone/>
              <a:defRPr cap="all" sz="9400">
                <a:solidFill>
                  <a:srgbClr val="FFFFFF"/>
                </a:solidFill>
                <a:latin typeface="+mn-lt"/>
                <a:ea typeface="+mn-ea"/>
                <a:cs typeface="+mn-cs"/>
                <a:sym typeface="DIN Condensed"/>
              </a:defRPr>
            </a:lvl1pPr>
          </a:lstStyle>
          <a:p>
            <a:pPr/>
            <a:r>
              <a:t>Type a quote here.</a:t>
            </a:r>
          </a:p>
        </p:txBody>
      </p:sp>
      <p:sp>
        <p:nvSpPr>
          <p:cNvPr id="123" name="Shape 123"/>
          <p:cNvSpPr/>
          <p:nvPr>
            <p:ph type="body" sz="quarter" idx="14"/>
          </p:nvPr>
        </p:nvSpPr>
        <p:spPr>
          <a:xfrm>
            <a:off x="406400" y="7789333"/>
            <a:ext cx="12192000" cy="863604"/>
          </a:xfrm>
          <a:prstGeom prst="rect">
            <a:avLst/>
          </a:prstGeom>
        </p:spPr>
        <p:txBody>
          <a:bodyPr>
            <a:spAutoFit/>
          </a:bodyPr>
          <a:lstStyle>
            <a:lvl1pPr marL="0" indent="0" algn="r">
              <a:lnSpc>
                <a:spcPct val="80000"/>
              </a:lnSpc>
              <a:spcBef>
                <a:spcPts val="0"/>
              </a:spcBef>
              <a:buClrTx/>
              <a:buSzTx/>
              <a:buFontTx/>
              <a:buNone/>
              <a:defRPr sz="6000">
                <a:latin typeface="+mn-lt"/>
                <a:ea typeface="+mn-ea"/>
                <a:cs typeface="+mn-cs"/>
                <a:sym typeface="DIN Condensed"/>
              </a:defRPr>
            </a:lvl1pPr>
          </a:lstStyle>
          <a:p>
            <a:pPr/>
            <a:r>
              <a:t>Johnny Appleseed</a:t>
            </a:r>
          </a:p>
        </p:txBody>
      </p:sp>
      <p:sp>
        <p:nvSpPr>
          <p:cNvPr id="124" name="Shape 124"/>
          <p:cNvSpPr/>
          <p:nvPr>
            <p:ph type="body" sz="quarter" idx="15"/>
          </p:nvPr>
        </p:nvSpPr>
        <p:spPr>
          <a:xfrm>
            <a:off x="406400" y="457200"/>
            <a:ext cx="11176000" cy="457200"/>
          </a:xfrm>
          <a:prstGeom prst="rect">
            <a:avLst/>
          </a:prstGeom>
        </p:spPr>
        <p:txBody>
          <a:bodyPr anchor="b">
            <a:spAutoFit/>
          </a:bodyPr>
          <a:lstStyle>
            <a:lvl1pPr marL="0" indent="0" defTabSz="457200">
              <a:lnSpc>
                <a:spcPct val="80000"/>
              </a:lnSpc>
              <a:spcBef>
                <a:spcPts val="0"/>
              </a:spcBef>
              <a:buClrTx/>
              <a:buSzTx/>
              <a:buFontTx/>
              <a:buNone/>
              <a:defRPr cap="all" spc="120" sz="2400">
                <a:latin typeface="DIN Alternate"/>
                <a:ea typeface="DIN Alternate"/>
                <a:cs typeface="DIN Alternate"/>
                <a:sym typeface="DIN Alternate"/>
              </a:defRPr>
            </a:lvl1pPr>
          </a:lstStyle>
          <a:p>
            <a:pPr/>
            <a:r>
              <a:t>Text</a:t>
            </a:r>
          </a:p>
        </p:txBody>
      </p:sp>
      <p:sp>
        <p:nvSpPr>
          <p:cNvPr id="125" name="Shape 12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0" showMasterPhAnim="1">
  <p:cSld name="Quote Alt">
    <p:bg>
      <p:bgPr>
        <a:solidFill>
          <a:schemeClr val="accent1"/>
        </a:solidFill>
      </p:bgPr>
    </p:bg>
    <p:spTree>
      <p:nvGrpSpPr>
        <p:cNvPr id="1" name=""/>
        <p:cNvGrpSpPr/>
        <p:nvPr/>
      </p:nvGrpSpPr>
      <p:grpSpPr>
        <a:xfrm>
          <a:off x="0" y="0"/>
          <a:ext cx="0" cy="0"/>
          <a:chOff x="0" y="0"/>
          <a:chExt cx="0" cy="0"/>
        </a:xfrm>
      </p:grpSpPr>
      <p:sp>
        <p:nvSpPr>
          <p:cNvPr id="132" name="Shape 132"/>
          <p:cNvSpPr/>
          <p:nvPr>
            <p:ph type="body" sz="quarter" idx="13"/>
          </p:nvPr>
        </p:nvSpPr>
        <p:spPr>
          <a:xfrm>
            <a:off x="5892800" y="2641600"/>
            <a:ext cx="6705600" cy="2501900"/>
          </a:xfrm>
          <a:prstGeom prst="rect">
            <a:avLst/>
          </a:prstGeom>
        </p:spPr>
        <p:txBody>
          <a:bodyPr>
            <a:spAutoFit/>
          </a:bodyPr>
          <a:lstStyle>
            <a:lvl1pPr marL="0" indent="0">
              <a:lnSpc>
                <a:spcPct val="80000"/>
              </a:lnSpc>
              <a:spcBef>
                <a:spcPts val="0"/>
              </a:spcBef>
              <a:buClrTx/>
              <a:buSzTx/>
              <a:buFontTx/>
              <a:buNone/>
              <a:defRPr cap="all" sz="9400">
                <a:solidFill>
                  <a:srgbClr val="FFFFFF"/>
                </a:solidFill>
                <a:latin typeface="+mn-lt"/>
                <a:ea typeface="+mn-ea"/>
                <a:cs typeface="+mn-cs"/>
                <a:sym typeface="DIN Condensed"/>
              </a:defRPr>
            </a:lvl1pPr>
          </a:lstStyle>
          <a:p>
            <a:pPr/>
            <a:r>
              <a:t>Type a quote here.</a:t>
            </a:r>
          </a:p>
        </p:txBody>
      </p:sp>
      <p:sp>
        <p:nvSpPr>
          <p:cNvPr id="133" name="Shape 133"/>
          <p:cNvSpPr/>
          <p:nvPr>
            <p:ph type="pic" idx="14"/>
          </p:nvPr>
        </p:nvSpPr>
        <p:spPr>
          <a:xfrm>
            <a:off x="0" y="0"/>
            <a:ext cx="5486400" cy="9753600"/>
          </a:xfrm>
          <a:prstGeom prst="rect">
            <a:avLst/>
          </a:prstGeom>
        </p:spPr>
        <p:txBody>
          <a:bodyPr lIns="91439" tIns="45719" rIns="91439" bIns="45719">
            <a:noAutofit/>
          </a:bodyPr>
          <a:lstStyle/>
          <a:p>
            <a:pPr/>
          </a:p>
        </p:txBody>
      </p:sp>
      <p:sp>
        <p:nvSpPr>
          <p:cNvPr id="134" name="Shape 134"/>
          <p:cNvSpPr/>
          <p:nvPr>
            <p:ph type="body" sz="quarter" idx="15"/>
          </p:nvPr>
        </p:nvSpPr>
        <p:spPr>
          <a:xfrm>
            <a:off x="5892800" y="7789333"/>
            <a:ext cx="6705600" cy="863604"/>
          </a:xfrm>
          <a:prstGeom prst="rect">
            <a:avLst/>
          </a:prstGeom>
        </p:spPr>
        <p:txBody>
          <a:bodyPr anchor="ctr">
            <a:spAutoFit/>
          </a:bodyPr>
          <a:lstStyle>
            <a:lvl1pPr marL="0" indent="0" defTabSz="457200">
              <a:spcBef>
                <a:spcPts val="0"/>
              </a:spcBef>
              <a:buClrTx/>
              <a:buSzTx/>
              <a:buFontTx/>
              <a:buNone/>
              <a:defRPr sz="6000">
                <a:solidFill>
                  <a:srgbClr val="232323"/>
                </a:solidFill>
                <a:latin typeface="+mn-lt"/>
                <a:ea typeface="+mn-ea"/>
                <a:cs typeface="+mn-cs"/>
                <a:sym typeface="DIN Condensed"/>
              </a:defRPr>
            </a:lvl1pPr>
          </a:lstStyle>
          <a:p>
            <a:pPr/>
            <a:r>
              <a:t>Johnny Appleseed</a:t>
            </a:r>
          </a:p>
        </p:txBody>
      </p:sp>
      <p:sp>
        <p:nvSpPr>
          <p:cNvPr id="135" name="Shape 13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type="tx" showMasterSp="0" showMasterPhAnim="1">
  <p:cSld name="Photo">
    <p:bg>
      <p:bgPr>
        <a:solidFill>
          <a:srgbClr val="222222"/>
        </a:solidFill>
      </p:bgPr>
    </p:bg>
    <p:spTree>
      <p:nvGrpSpPr>
        <p:cNvPr id="1" name=""/>
        <p:cNvGrpSpPr/>
        <p:nvPr/>
      </p:nvGrpSpPr>
      <p:grpSpPr>
        <a:xfrm>
          <a:off x="0" y="0"/>
          <a:ext cx="0" cy="0"/>
          <a:chOff x="0" y="0"/>
          <a:chExt cx="0" cy="0"/>
        </a:xfrm>
      </p:grpSpPr>
      <p:sp>
        <p:nvSpPr>
          <p:cNvPr id="142" name="Shape 142"/>
          <p:cNvSpPr/>
          <p:nvPr>
            <p:ph type="pic" idx="13"/>
          </p:nvPr>
        </p:nvSpPr>
        <p:spPr>
          <a:xfrm>
            <a:off x="0" y="0"/>
            <a:ext cx="13004800" cy="9753600"/>
          </a:xfrm>
          <a:prstGeom prst="rect">
            <a:avLst/>
          </a:prstGeom>
        </p:spPr>
        <p:txBody>
          <a:bodyPr lIns="91439" tIns="45719" rIns="91439" bIns="45719">
            <a:noAutofit/>
          </a:bodyPr>
          <a:lstStyle/>
          <a:p>
            <a:pPr/>
          </a:p>
        </p:txBody>
      </p:sp>
      <p:sp>
        <p:nvSpPr>
          <p:cNvPr id="143" name="Shape 14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type="tx" showMasterSp="0" showMasterPhAnim="1">
  <p:cSld name="Blank">
    <p:bg>
      <p:bgPr>
        <a:solidFill>
          <a:srgbClr val="222222"/>
        </a:solidFill>
      </p:bgPr>
    </p:bg>
    <p:spTree>
      <p:nvGrpSpPr>
        <p:cNvPr id="1" name=""/>
        <p:cNvGrpSpPr/>
        <p:nvPr/>
      </p:nvGrpSpPr>
      <p:grpSpPr>
        <a:xfrm>
          <a:off x="0" y="0"/>
          <a:ext cx="0" cy="0"/>
          <a:chOff x="0" y="0"/>
          <a:chExt cx="0" cy="0"/>
        </a:xfrm>
      </p:grpSpPr>
      <p:sp>
        <p:nvSpPr>
          <p:cNvPr id="150" name="Shape 15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type="tx" showMasterSp="0" showMasterPhAnim="1">
  <p:cSld name="Blank Alt">
    <p:spTree>
      <p:nvGrpSpPr>
        <p:cNvPr id="1" name=""/>
        <p:cNvGrpSpPr/>
        <p:nvPr/>
      </p:nvGrpSpPr>
      <p:grpSpPr>
        <a:xfrm>
          <a:off x="0" y="0"/>
          <a:ext cx="0" cy="0"/>
          <a:chOff x="0" y="0"/>
          <a:chExt cx="0" cy="0"/>
        </a:xfrm>
      </p:grpSpPr>
      <p:sp>
        <p:nvSpPr>
          <p:cNvPr id="157" name="Shape 157"/>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showMasterPhAnim="1">
  <p:cSld name="Photo - Horizontal">
    <p:bg>
      <p:bgPr>
        <a:solidFill>
          <a:srgbClr val="222222"/>
        </a:solidFill>
      </p:bgPr>
    </p:bg>
    <p:spTree>
      <p:nvGrpSpPr>
        <p:cNvPr id="1" name=""/>
        <p:cNvGrpSpPr/>
        <p:nvPr/>
      </p:nvGrpSpPr>
      <p:grpSpPr>
        <a:xfrm>
          <a:off x="0" y="0"/>
          <a:ext cx="0" cy="0"/>
          <a:chOff x="0" y="0"/>
          <a:chExt cx="0" cy="0"/>
        </a:xfrm>
      </p:grpSpPr>
      <p:sp>
        <p:nvSpPr>
          <p:cNvPr id="22" name="Shape 22"/>
          <p:cNvSpPr/>
          <p:nvPr>
            <p:ph type="pic" idx="13"/>
          </p:nvPr>
        </p:nvSpPr>
        <p:spPr>
          <a:xfrm>
            <a:off x="0" y="0"/>
            <a:ext cx="13004800" cy="9753600"/>
          </a:xfrm>
          <a:prstGeom prst="rect">
            <a:avLst/>
          </a:prstGeom>
        </p:spPr>
        <p:txBody>
          <a:bodyPr lIns="91439" tIns="45719" rIns="91439" bIns="45719">
            <a:noAutofit/>
          </a:bodyPr>
          <a:lstStyle/>
          <a:p>
            <a:pPr/>
          </a:p>
        </p:txBody>
      </p:sp>
      <p:sp>
        <p:nvSpPr>
          <p:cNvPr id="23" name="Shape 23"/>
          <p:cNvSpPr/>
          <p:nvPr>
            <p:ph type="body" sz="quarter" idx="14"/>
          </p:nvPr>
        </p:nvSpPr>
        <p:spPr>
          <a:xfrm flipV="1">
            <a:off x="406400" y="6140894"/>
            <a:ext cx="12192000" cy="263"/>
          </a:xfrm>
          <a:prstGeom prst="line">
            <a:avLst/>
          </a:prstGeom>
          <a:ln w="38100">
            <a:solidFill>
              <a:srgbClr val="A6AAA9"/>
            </a:solidFill>
          </a:ln>
        </p:spPr>
        <p:txBody>
          <a:bodyPr anchor="ctr">
            <a:noAutofit/>
          </a:bodyPr>
          <a:lstStyle/>
          <a:p>
            <a:pPr marL="0" indent="0" defTabSz="457200">
              <a:spcBef>
                <a:spcPts val="0"/>
              </a:spcBef>
              <a:buClrTx/>
              <a:buSzTx/>
              <a:buFontTx/>
              <a:buNone/>
              <a:defRPr sz="1200">
                <a:solidFill>
                  <a:srgbClr val="000000"/>
                </a:solidFill>
                <a:latin typeface="Helvetica"/>
                <a:ea typeface="Helvetica"/>
                <a:cs typeface="Helvetica"/>
                <a:sym typeface="Helvetica"/>
              </a:defRPr>
            </a:pPr>
          </a:p>
        </p:txBody>
      </p:sp>
      <p:sp>
        <p:nvSpPr>
          <p:cNvPr id="24" name="Shape 24"/>
          <p:cNvSpPr/>
          <p:nvPr>
            <p:ph type="title"/>
          </p:nvPr>
        </p:nvSpPr>
        <p:spPr>
          <a:xfrm>
            <a:off x="406400" y="6426200"/>
            <a:ext cx="12192000" cy="2705100"/>
          </a:xfrm>
          <a:prstGeom prst="rect">
            <a:avLst/>
          </a:prstGeom>
        </p:spPr>
        <p:txBody>
          <a:bodyPr/>
          <a:lstStyle>
            <a:lvl1pPr>
              <a:spcBef>
                <a:spcPts val="0"/>
              </a:spcBef>
              <a:defRPr sz="17000"/>
            </a:lvl1pPr>
          </a:lstStyle>
          <a:p>
            <a:pPr/>
            <a:r>
              <a:t>Title Text</a:t>
            </a:r>
          </a:p>
        </p:txBody>
      </p:sp>
      <p:sp>
        <p:nvSpPr>
          <p:cNvPr id="25" name="Shape 25"/>
          <p:cNvSpPr/>
          <p:nvPr>
            <p:ph type="body" sz="quarter" idx="1"/>
          </p:nvPr>
        </p:nvSpPr>
        <p:spPr>
          <a:xfrm>
            <a:off x="406400" y="4267200"/>
            <a:ext cx="12192000" cy="1803400"/>
          </a:xfrm>
          <a:prstGeom prst="rect">
            <a:avLst/>
          </a:prstGeom>
        </p:spPr>
        <p:txBody>
          <a:bodyPr anchor="b"/>
          <a:lstStyle>
            <a:lvl1pPr marL="0" indent="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1pPr>
            <a:lvl2pPr marL="0" indent="2286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2pPr>
            <a:lvl3pPr marL="0" indent="4572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3pPr>
            <a:lvl4pPr marL="0" indent="6858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4pPr>
            <a:lvl5pPr marL="0" indent="9144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5pPr>
          </a:lstStyle>
          <a:p>
            <a:pPr/>
            <a:r>
              <a:t>Body Level One</a:t>
            </a:r>
          </a:p>
          <a:p>
            <a:pPr lvl="1"/>
            <a:r>
              <a:t>Body Level Two</a:t>
            </a:r>
          </a:p>
          <a:p>
            <a:pPr lvl="2"/>
            <a:r>
              <a:t>Body Level Three</a:t>
            </a:r>
          </a:p>
          <a:p>
            <a:pPr lvl="3"/>
            <a:r>
              <a:t>Body Level Four</a:t>
            </a:r>
          </a:p>
          <a:p>
            <a:pPr lvl="4"/>
            <a:r>
              <a:t>Body Level Five</a:t>
            </a:r>
          </a:p>
        </p:txBody>
      </p:sp>
      <p:sp>
        <p:nvSpPr>
          <p:cNvPr id="26" name="Shape 26"/>
          <p:cNvSpPr/>
          <p:nvPr>
            <p:ph type="sldNum" sz="quarter" idx="2"/>
          </p:nvPr>
        </p:nvSpPr>
        <p:spPr>
          <a:xfrm>
            <a:off x="12194440" y="431800"/>
            <a:ext cx="406898" cy="4572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0" showMasterPhAnim="1">
  <p:cSld name="Title &amp; Subtitle Alt">
    <p:spTree>
      <p:nvGrpSpPr>
        <p:cNvPr id="1" name=""/>
        <p:cNvGrpSpPr/>
        <p:nvPr/>
      </p:nvGrpSpPr>
      <p:grpSpPr>
        <a:xfrm>
          <a:off x="0" y="0"/>
          <a:ext cx="0" cy="0"/>
          <a:chOff x="0" y="0"/>
          <a:chExt cx="0" cy="0"/>
        </a:xfrm>
      </p:grpSpPr>
      <p:sp>
        <p:nvSpPr>
          <p:cNvPr id="33" name="Shape 33"/>
          <p:cNvSpPr/>
          <p:nvPr/>
        </p:nvSpPr>
        <p:spPr>
          <a:xfrm flipV="1">
            <a:off x="406400" y="6140894"/>
            <a:ext cx="12192000" cy="263"/>
          </a:xfrm>
          <a:prstGeom prst="line">
            <a:avLst/>
          </a:prstGeom>
          <a:ln w="381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p>
        </p:txBody>
      </p:sp>
      <p:sp>
        <p:nvSpPr>
          <p:cNvPr id="34" name="Shape 34"/>
          <p:cNvSpPr/>
          <p:nvPr>
            <p:ph type="title"/>
          </p:nvPr>
        </p:nvSpPr>
        <p:spPr>
          <a:xfrm>
            <a:off x="406400" y="6426200"/>
            <a:ext cx="12192000" cy="2705100"/>
          </a:xfrm>
          <a:prstGeom prst="rect">
            <a:avLst/>
          </a:prstGeom>
        </p:spPr>
        <p:txBody>
          <a:bodyPr/>
          <a:lstStyle>
            <a:lvl1pPr>
              <a:spcBef>
                <a:spcPts val="0"/>
              </a:spcBef>
              <a:defRPr sz="17000"/>
            </a:lvl1pPr>
          </a:lstStyle>
          <a:p>
            <a:pPr/>
            <a:r>
              <a:t>Title Text</a:t>
            </a:r>
          </a:p>
        </p:txBody>
      </p:sp>
      <p:sp>
        <p:nvSpPr>
          <p:cNvPr id="35" name="Shape 35"/>
          <p:cNvSpPr/>
          <p:nvPr>
            <p:ph type="body" sz="quarter" idx="1"/>
          </p:nvPr>
        </p:nvSpPr>
        <p:spPr>
          <a:xfrm>
            <a:off x="406400" y="4267200"/>
            <a:ext cx="12192000" cy="1803400"/>
          </a:xfrm>
          <a:prstGeom prst="rect">
            <a:avLst/>
          </a:prstGeom>
        </p:spPr>
        <p:txBody>
          <a:bodyPr anchor="b"/>
          <a:lstStyle>
            <a:lvl1pPr marL="0" indent="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1pPr>
            <a:lvl2pPr marL="0" indent="2286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2pPr>
            <a:lvl3pPr marL="0" indent="4572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3pPr>
            <a:lvl4pPr marL="0" indent="6858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4pPr>
            <a:lvl5pPr marL="0" indent="9144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5pPr>
          </a:lstStyle>
          <a:p>
            <a:pPr/>
            <a:r>
              <a:t>Body Level One</a:t>
            </a:r>
          </a:p>
          <a:p>
            <a:pPr lvl="1"/>
            <a:r>
              <a:t>Body Level Two</a:t>
            </a:r>
          </a:p>
          <a:p>
            <a:pPr lvl="2"/>
            <a:r>
              <a:t>Body Level Three</a:t>
            </a:r>
          </a:p>
          <a:p>
            <a:pPr lvl="3"/>
            <a:r>
              <a:t>Body Level Four</a:t>
            </a:r>
          </a:p>
          <a:p>
            <a:pPr lvl="4"/>
            <a:r>
              <a:t>Body Level Five</a:t>
            </a:r>
          </a:p>
        </p:txBody>
      </p:sp>
      <p:sp>
        <p:nvSpPr>
          <p:cNvPr id="36" name="Shape 36"/>
          <p:cNvSpPr/>
          <p:nvPr>
            <p:ph type="sldNum" sz="quarter" idx="2"/>
          </p:nvPr>
        </p:nvSpPr>
        <p:spPr>
          <a:xfrm>
            <a:off x="12161859" y="419100"/>
            <a:ext cx="406898" cy="4572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showMasterPhAnim="1">
  <p:cSld name="Title - Center">
    <p:bg>
      <p:bgPr>
        <a:solidFill>
          <a:srgbClr val="222222"/>
        </a:solidFill>
      </p:bgPr>
    </p:bg>
    <p:spTree>
      <p:nvGrpSpPr>
        <p:cNvPr id="1" name=""/>
        <p:cNvGrpSpPr/>
        <p:nvPr/>
      </p:nvGrpSpPr>
      <p:grpSpPr>
        <a:xfrm>
          <a:off x="0" y="0"/>
          <a:ext cx="0" cy="0"/>
          <a:chOff x="0" y="0"/>
          <a:chExt cx="0" cy="0"/>
        </a:xfrm>
      </p:grpSpPr>
      <p:sp>
        <p:nvSpPr>
          <p:cNvPr id="43" name="Shape 43"/>
          <p:cNvSpPr/>
          <p:nvPr>
            <p:ph type="title"/>
          </p:nvPr>
        </p:nvSpPr>
        <p:spPr>
          <a:xfrm>
            <a:off x="406400" y="4038600"/>
            <a:ext cx="12192000" cy="4521200"/>
          </a:xfrm>
          <a:prstGeom prst="rect">
            <a:avLst/>
          </a:prstGeom>
        </p:spPr>
        <p:txBody>
          <a:bodyPr/>
          <a:lstStyle>
            <a:lvl1pPr>
              <a:spcBef>
                <a:spcPts val="0"/>
              </a:spcBef>
              <a:defRPr sz="17000"/>
            </a:lvl1pPr>
          </a:lstStyle>
          <a:p>
            <a:pPr/>
            <a:r>
              <a:t>Title Text</a:t>
            </a:r>
          </a:p>
        </p:txBody>
      </p:sp>
      <p:sp>
        <p:nvSpPr>
          <p:cNvPr id="44" name="Shape 44"/>
          <p:cNvSpPr/>
          <p:nvPr>
            <p:ph type="sldNum" sz="quarter" idx="2"/>
          </p:nvPr>
        </p:nvSpPr>
        <p:spPr>
          <a:xfrm>
            <a:off x="12194440" y="431800"/>
            <a:ext cx="406898" cy="4572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showMasterPhAnim="1">
  <p:cSld name="Photo - Vertical">
    <p:bg>
      <p:bgPr>
        <a:solidFill>
          <a:srgbClr val="222222"/>
        </a:solidFill>
      </p:bgPr>
    </p:bg>
    <p:spTree>
      <p:nvGrpSpPr>
        <p:cNvPr id="1" name=""/>
        <p:cNvGrpSpPr/>
        <p:nvPr/>
      </p:nvGrpSpPr>
      <p:grpSpPr>
        <a:xfrm>
          <a:off x="0" y="0"/>
          <a:ext cx="0" cy="0"/>
          <a:chOff x="0" y="0"/>
          <a:chExt cx="0" cy="0"/>
        </a:xfrm>
      </p:grpSpPr>
      <p:sp>
        <p:nvSpPr>
          <p:cNvPr id="51" name="Shape 51"/>
          <p:cNvSpPr/>
          <p:nvPr/>
        </p:nvSpPr>
        <p:spPr>
          <a:xfrm flipV="1">
            <a:off x="5892800" y="6141012"/>
            <a:ext cx="6705600" cy="145"/>
          </a:xfrm>
          <a:prstGeom prst="line">
            <a:avLst/>
          </a:prstGeom>
          <a:ln w="381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p>
        </p:txBody>
      </p:sp>
      <p:sp>
        <p:nvSpPr>
          <p:cNvPr id="52" name="Shape 52"/>
          <p:cNvSpPr/>
          <p:nvPr>
            <p:ph type="pic" idx="13"/>
          </p:nvPr>
        </p:nvSpPr>
        <p:spPr>
          <a:xfrm>
            <a:off x="0" y="0"/>
            <a:ext cx="5486400" cy="9753600"/>
          </a:xfrm>
          <a:prstGeom prst="rect">
            <a:avLst/>
          </a:prstGeom>
        </p:spPr>
        <p:txBody>
          <a:bodyPr lIns="91439" tIns="45719" rIns="91439" bIns="45719">
            <a:noAutofit/>
          </a:bodyPr>
          <a:lstStyle/>
          <a:p>
            <a:pPr/>
          </a:p>
        </p:txBody>
      </p:sp>
      <p:sp>
        <p:nvSpPr>
          <p:cNvPr id="53" name="Shape 53"/>
          <p:cNvSpPr/>
          <p:nvPr>
            <p:ph type="title"/>
          </p:nvPr>
        </p:nvSpPr>
        <p:spPr>
          <a:xfrm>
            <a:off x="5892800" y="6426200"/>
            <a:ext cx="6705600" cy="2705100"/>
          </a:xfrm>
          <a:prstGeom prst="rect">
            <a:avLst/>
          </a:prstGeom>
        </p:spPr>
        <p:txBody>
          <a:bodyPr/>
          <a:lstStyle>
            <a:lvl1pPr>
              <a:spcBef>
                <a:spcPts val="0"/>
              </a:spcBef>
              <a:defRPr sz="17000"/>
            </a:lvl1pPr>
          </a:lstStyle>
          <a:p>
            <a:pPr/>
            <a:r>
              <a:t>Title Text</a:t>
            </a:r>
          </a:p>
        </p:txBody>
      </p:sp>
      <p:sp>
        <p:nvSpPr>
          <p:cNvPr id="54" name="Shape 54"/>
          <p:cNvSpPr/>
          <p:nvPr>
            <p:ph type="body" sz="quarter" idx="1"/>
          </p:nvPr>
        </p:nvSpPr>
        <p:spPr>
          <a:xfrm>
            <a:off x="5892800" y="4267200"/>
            <a:ext cx="6705600" cy="1803400"/>
          </a:xfrm>
          <a:prstGeom prst="rect">
            <a:avLst/>
          </a:prstGeom>
        </p:spPr>
        <p:txBody>
          <a:bodyPr anchor="b"/>
          <a:lstStyle>
            <a:lvl1pPr marL="0" indent="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1pPr>
            <a:lvl2pPr marL="0" indent="2286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2pPr>
            <a:lvl3pPr marL="0" indent="4572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3pPr>
            <a:lvl4pPr marL="0" indent="6858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4pPr>
            <a:lvl5pPr marL="0" indent="914400">
              <a:lnSpc>
                <a:spcPct val="80000"/>
              </a:lnSpc>
              <a:spcBef>
                <a:spcPts val="2300"/>
              </a:spcBef>
              <a:buClrTx/>
              <a:buSzTx/>
              <a:buFontTx/>
              <a:buNone/>
              <a:defRPr cap="all" sz="5400">
                <a:solidFill>
                  <a:srgbClr val="A6AAA9"/>
                </a:solidFill>
                <a:latin typeface="DIN Alternate"/>
                <a:ea typeface="DIN Alternate"/>
                <a:cs typeface="DIN Alternate"/>
                <a:sym typeface="DIN Alternate"/>
              </a:defRPr>
            </a:lvl5pPr>
          </a:lstStyle>
          <a:p>
            <a:pPr/>
            <a:r>
              <a:t>Body Level One</a:t>
            </a:r>
          </a:p>
          <a:p>
            <a:pPr lvl="1"/>
            <a:r>
              <a:t>Body Level Two</a:t>
            </a:r>
          </a:p>
          <a:p>
            <a:pPr lvl="2"/>
            <a:r>
              <a:t>Body Level Three</a:t>
            </a:r>
          </a:p>
          <a:p>
            <a:pPr lvl="3"/>
            <a:r>
              <a:t>Body Level Four</a:t>
            </a:r>
          </a:p>
          <a:p>
            <a:pPr lvl="4"/>
            <a:r>
              <a:t>Body Level Five</a:t>
            </a:r>
          </a:p>
        </p:txBody>
      </p:sp>
      <p:sp>
        <p:nvSpPr>
          <p:cNvPr id="55" name="Shape 55"/>
          <p:cNvSpPr/>
          <p:nvPr>
            <p:ph type="sldNum" sz="quarter" idx="2"/>
          </p:nvPr>
        </p:nvSpPr>
        <p:spPr>
          <a:xfrm>
            <a:off x="12194440" y="431800"/>
            <a:ext cx="406898" cy="4572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le - Top">
    <p:spTree>
      <p:nvGrpSpPr>
        <p:cNvPr id="1" name=""/>
        <p:cNvGrpSpPr/>
        <p:nvPr/>
      </p:nvGrpSpPr>
      <p:grpSpPr>
        <a:xfrm>
          <a:off x="0" y="0"/>
          <a:ext cx="0" cy="0"/>
          <a:chOff x="0" y="0"/>
          <a:chExt cx="0" cy="0"/>
        </a:xfrm>
      </p:grpSpPr>
      <p:sp>
        <p:nvSpPr>
          <p:cNvPr id="62" name="Shape 62"/>
          <p:cNvSpPr/>
          <p:nvPr>
            <p:ph type="body" sz="quarter" idx="13"/>
          </p:nvPr>
        </p:nvSpPr>
        <p:spPr>
          <a:xfrm>
            <a:off x="406400" y="457200"/>
            <a:ext cx="11176000" cy="457200"/>
          </a:xfrm>
          <a:prstGeom prst="rect">
            <a:avLst/>
          </a:prstGeom>
        </p:spPr>
        <p:txBody>
          <a:bodyPr anchor="b">
            <a:spAutoFit/>
          </a:bodyPr>
          <a:lstStyle>
            <a:lvl1pPr marL="0" indent="0" defTabSz="457200">
              <a:lnSpc>
                <a:spcPct val="80000"/>
              </a:lnSpc>
              <a:spcBef>
                <a:spcPts val="0"/>
              </a:spcBef>
              <a:buClrTx/>
              <a:buSzTx/>
              <a:buFontTx/>
              <a:buNone/>
              <a:defRPr cap="all" spc="120" sz="2400">
                <a:latin typeface="DIN Alternate"/>
                <a:ea typeface="DIN Alternate"/>
                <a:cs typeface="DIN Alternate"/>
                <a:sym typeface="DIN Alternate"/>
              </a:defRPr>
            </a:lvl1pPr>
          </a:lstStyle>
          <a:p>
            <a:pPr/>
            <a:r>
              <a:t>Text</a:t>
            </a:r>
          </a:p>
        </p:txBody>
      </p:sp>
      <p:sp>
        <p:nvSpPr>
          <p:cNvPr id="63" name="Shape 63"/>
          <p:cNvSpPr/>
          <p:nvPr>
            <p:ph type="title"/>
          </p:nvPr>
        </p:nvSpPr>
        <p:spPr>
          <a:prstGeom prst="rect">
            <a:avLst/>
          </a:prstGeom>
        </p:spPr>
        <p:txBody>
          <a:bodyPr/>
          <a:lstStyle/>
          <a:p>
            <a:pPr/>
            <a:r>
              <a:t>Title Text</a:t>
            </a:r>
          </a:p>
        </p:txBody>
      </p:sp>
      <p:sp>
        <p:nvSpPr>
          <p:cNvPr id="64" name="Shape 64"/>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bg>
      <p:bgPr>
        <a:solidFill>
          <a:srgbClr val="222222"/>
        </a:solidFill>
      </p:bgPr>
    </p:bg>
    <p:spTree>
      <p:nvGrpSpPr>
        <p:cNvPr id="1" name=""/>
        <p:cNvGrpSpPr/>
        <p:nvPr/>
      </p:nvGrpSpPr>
      <p:grpSpPr>
        <a:xfrm>
          <a:off x="0" y="0"/>
          <a:ext cx="0" cy="0"/>
          <a:chOff x="0" y="0"/>
          <a:chExt cx="0" cy="0"/>
        </a:xfrm>
      </p:grpSpPr>
      <p:sp>
        <p:nvSpPr>
          <p:cNvPr id="71" name="Shape 71"/>
          <p:cNvSpPr/>
          <p:nvPr>
            <p:ph type="body" sz="quarter" idx="13"/>
          </p:nvPr>
        </p:nvSpPr>
        <p:spPr>
          <a:xfrm>
            <a:off x="406400" y="457200"/>
            <a:ext cx="11176000" cy="457200"/>
          </a:xfrm>
          <a:prstGeom prst="rect">
            <a:avLst/>
          </a:prstGeom>
        </p:spPr>
        <p:txBody>
          <a:bodyPr anchor="b">
            <a:spAutoFit/>
          </a:bodyPr>
          <a:lstStyle>
            <a:lvl1pPr marL="0" indent="0" defTabSz="457200">
              <a:lnSpc>
                <a:spcPct val="80000"/>
              </a:lnSpc>
              <a:spcBef>
                <a:spcPts val="0"/>
              </a:spcBef>
              <a:buClrTx/>
              <a:buSzTx/>
              <a:buFontTx/>
              <a:buNone/>
              <a:defRPr cap="all" spc="120" sz="2400">
                <a:latin typeface="DIN Alternate"/>
                <a:ea typeface="DIN Alternate"/>
                <a:cs typeface="DIN Alternate"/>
                <a:sym typeface="DIN Alternate"/>
              </a:defRPr>
            </a:lvl1pPr>
          </a:lstStyle>
          <a:p>
            <a:pPr/>
            <a:r>
              <a:t>Text</a:t>
            </a:r>
          </a:p>
        </p:txBody>
      </p:sp>
      <p:sp>
        <p:nvSpPr>
          <p:cNvPr id="72" name="Shape 72"/>
          <p:cNvSpPr/>
          <p:nvPr>
            <p:ph type="title"/>
          </p:nvPr>
        </p:nvSpPr>
        <p:spPr>
          <a:prstGeom prst="rect">
            <a:avLst/>
          </a:prstGeom>
        </p:spPr>
        <p:txBody>
          <a:bodyPr/>
          <a:lstStyle/>
          <a:p>
            <a:pPr/>
            <a:r>
              <a:t>Title Text</a:t>
            </a:r>
          </a:p>
        </p:txBody>
      </p:sp>
      <p:sp>
        <p:nvSpPr>
          <p:cNvPr id="73" name="Shape 73"/>
          <p:cNvSpPr/>
          <p:nvPr>
            <p:ph type="body" idx="1"/>
          </p:nvPr>
        </p:nvSpPr>
        <p:spPr>
          <a:prstGeom prst="rect">
            <a:avLst/>
          </a:prstGeom>
        </p:spPr>
        <p:txBody>
          <a:bodyPr/>
          <a:lstStyle>
            <a:lvl1pPr>
              <a:buClr>
                <a:schemeClr val="accent1"/>
              </a:buClr>
              <a:buChar char="▸"/>
            </a:lvl1pPr>
            <a:lvl2pPr>
              <a:buClr>
                <a:schemeClr val="accent1"/>
              </a:buClr>
              <a:buChar char="▸"/>
            </a:lvl2pPr>
            <a:lvl3pPr>
              <a:buClr>
                <a:schemeClr val="accent1"/>
              </a:buClr>
              <a:buChar char="▸"/>
            </a:lvl3pPr>
            <a:lvl4pPr>
              <a:buClr>
                <a:schemeClr val="accent1"/>
              </a:buClr>
              <a:buChar char="▸"/>
            </a:lvl4pPr>
            <a:lvl5pPr>
              <a:buClr>
                <a:schemeClr val="accent1"/>
              </a:buClr>
              <a:buChar char="▸"/>
            </a:lvl5pPr>
          </a:lstStyle>
          <a:p>
            <a:pPr/>
            <a:r>
              <a:t>Body Level One</a:t>
            </a:r>
          </a:p>
          <a:p>
            <a:pPr lvl="1"/>
            <a:r>
              <a:t>Body Level Two</a:t>
            </a:r>
          </a:p>
          <a:p>
            <a:pPr lvl="2"/>
            <a:r>
              <a:t>Body Level Three</a:t>
            </a:r>
          </a:p>
          <a:p>
            <a:pPr lvl="3"/>
            <a:r>
              <a:t>Body Level Four</a:t>
            </a:r>
          </a:p>
          <a:p>
            <a:pPr lvl="4"/>
            <a:r>
              <a:t>Body Level Five</a:t>
            </a:r>
          </a:p>
        </p:txBody>
      </p:sp>
      <p:sp>
        <p:nvSpPr>
          <p:cNvPr id="74" name="Shape 74"/>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Alt">
    <p:spTree>
      <p:nvGrpSpPr>
        <p:cNvPr id="1" name=""/>
        <p:cNvGrpSpPr/>
        <p:nvPr/>
      </p:nvGrpSpPr>
      <p:grpSpPr>
        <a:xfrm>
          <a:off x="0" y="0"/>
          <a:ext cx="0" cy="0"/>
          <a:chOff x="0" y="0"/>
          <a:chExt cx="0" cy="0"/>
        </a:xfrm>
      </p:grpSpPr>
      <p:sp>
        <p:nvSpPr>
          <p:cNvPr id="81" name="Shape 81"/>
          <p:cNvSpPr/>
          <p:nvPr>
            <p:ph type="body" sz="quarter" idx="13"/>
          </p:nvPr>
        </p:nvSpPr>
        <p:spPr>
          <a:xfrm>
            <a:off x="406400" y="457200"/>
            <a:ext cx="11176000" cy="457200"/>
          </a:xfrm>
          <a:prstGeom prst="rect">
            <a:avLst/>
          </a:prstGeom>
        </p:spPr>
        <p:txBody>
          <a:bodyPr anchor="b">
            <a:spAutoFit/>
          </a:bodyPr>
          <a:lstStyle>
            <a:lvl1pPr marL="0" indent="0" defTabSz="457200">
              <a:lnSpc>
                <a:spcPct val="80000"/>
              </a:lnSpc>
              <a:spcBef>
                <a:spcPts val="0"/>
              </a:spcBef>
              <a:buClrTx/>
              <a:buSzTx/>
              <a:buFontTx/>
              <a:buNone/>
              <a:defRPr cap="all" spc="120" sz="2400">
                <a:latin typeface="DIN Alternate"/>
                <a:ea typeface="DIN Alternate"/>
                <a:cs typeface="DIN Alternate"/>
                <a:sym typeface="DIN Alternate"/>
              </a:defRPr>
            </a:lvl1pPr>
          </a:lstStyle>
          <a:p>
            <a:pPr/>
            <a:r>
              <a:t>Text</a:t>
            </a:r>
          </a:p>
        </p:txBody>
      </p:sp>
      <p:sp>
        <p:nvSpPr>
          <p:cNvPr id="82" name="Shape 82"/>
          <p:cNvSpPr/>
          <p:nvPr>
            <p:ph type="title"/>
          </p:nvPr>
        </p:nvSpPr>
        <p:spPr>
          <a:prstGeom prst="rect">
            <a:avLst/>
          </a:prstGeom>
        </p:spPr>
        <p:txBody>
          <a:bodyPr/>
          <a:lstStyle/>
          <a:p>
            <a:pPr/>
            <a:r>
              <a:t>Title Text</a:t>
            </a:r>
          </a:p>
        </p:txBody>
      </p:sp>
      <p:sp>
        <p:nvSpPr>
          <p:cNvPr id="83" name="Shape 83"/>
          <p:cNvSpPr/>
          <p:nvPr>
            <p:ph type="body" idx="1"/>
          </p:nvPr>
        </p:nvSpPr>
        <p:spPr>
          <a:prstGeom prst="rect">
            <a:avLst/>
          </a:prstGeom>
        </p:spPr>
        <p:txBody>
          <a:bodyPr/>
          <a:lstStyle>
            <a:lvl1pPr>
              <a:buClr>
                <a:schemeClr val="accent1"/>
              </a:buClr>
              <a:buChar char="▸"/>
            </a:lvl1pPr>
            <a:lvl2pPr>
              <a:buClr>
                <a:schemeClr val="accent1"/>
              </a:buClr>
              <a:buChar char="▸"/>
            </a:lvl2pPr>
            <a:lvl3pPr>
              <a:buClr>
                <a:schemeClr val="accent1"/>
              </a:buClr>
              <a:buChar char="▸"/>
            </a:lvl3pPr>
            <a:lvl4pPr>
              <a:buClr>
                <a:schemeClr val="accent1"/>
              </a:buClr>
              <a:buChar char="▸"/>
            </a:lvl4pPr>
            <a:lvl5pPr>
              <a:buClr>
                <a:schemeClr val="accent1"/>
              </a:buClr>
              <a:buChar char="▸"/>
            </a:lvl5pPr>
          </a:lstStyle>
          <a:p>
            <a:pPr/>
            <a:r>
              <a:t>Body Level One</a:t>
            </a:r>
          </a:p>
          <a:p>
            <a:pPr lvl="1"/>
            <a:r>
              <a:t>Body Level Two</a:t>
            </a:r>
          </a:p>
          <a:p>
            <a:pPr lvl="2"/>
            <a:r>
              <a:t>Body Level Three</a:t>
            </a:r>
          </a:p>
          <a:p>
            <a:pPr lvl="3"/>
            <a:r>
              <a:t>Body Level Four</a:t>
            </a:r>
          </a:p>
          <a:p>
            <a:pPr lvl="4"/>
            <a:r>
              <a:t>Body Level Five</a:t>
            </a:r>
          </a:p>
        </p:txBody>
      </p:sp>
      <p:sp>
        <p:nvSpPr>
          <p:cNvPr id="84" name="Shape 84"/>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Title, Bullets &amp; Photo">
    <p:bg>
      <p:bgPr>
        <a:solidFill>
          <a:srgbClr val="222222"/>
        </a:solidFill>
      </p:bgPr>
    </p:bg>
    <p:spTree>
      <p:nvGrpSpPr>
        <p:cNvPr id="1" name=""/>
        <p:cNvGrpSpPr/>
        <p:nvPr/>
      </p:nvGrpSpPr>
      <p:grpSpPr>
        <a:xfrm>
          <a:off x="0" y="0"/>
          <a:ext cx="0" cy="0"/>
          <a:chOff x="0" y="0"/>
          <a:chExt cx="0" cy="0"/>
        </a:xfrm>
      </p:grpSpPr>
      <p:sp>
        <p:nvSpPr>
          <p:cNvPr id="91" name="Shape 91"/>
          <p:cNvSpPr/>
          <p:nvPr>
            <p:ph type="body" sz="quarter" idx="13"/>
          </p:nvPr>
        </p:nvSpPr>
        <p:spPr>
          <a:xfrm>
            <a:off x="406400" y="457200"/>
            <a:ext cx="11176000" cy="457200"/>
          </a:xfrm>
          <a:prstGeom prst="rect">
            <a:avLst/>
          </a:prstGeom>
        </p:spPr>
        <p:txBody>
          <a:bodyPr anchor="b">
            <a:spAutoFit/>
          </a:bodyPr>
          <a:lstStyle>
            <a:lvl1pPr marL="0" indent="0" defTabSz="457200">
              <a:lnSpc>
                <a:spcPct val="80000"/>
              </a:lnSpc>
              <a:spcBef>
                <a:spcPts val="0"/>
              </a:spcBef>
              <a:buClrTx/>
              <a:buSzTx/>
              <a:buFontTx/>
              <a:buNone/>
              <a:defRPr cap="all" spc="120" sz="2400">
                <a:latin typeface="DIN Alternate"/>
                <a:ea typeface="DIN Alternate"/>
                <a:cs typeface="DIN Alternate"/>
                <a:sym typeface="DIN Alternate"/>
              </a:defRPr>
            </a:lvl1pPr>
          </a:lstStyle>
          <a:p>
            <a:pPr/>
            <a:r>
              <a:t>Text</a:t>
            </a:r>
          </a:p>
        </p:txBody>
      </p:sp>
      <p:sp>
        <p:nvSpPr>
          <p:cNvPr id="92" name="Shape 92"/>
          <p:cNvSpPr/>
          <p:nvPr>
            <p:ph type="pic" sz="half" idx="14"/>
          </p:nvPr>
        </p:nvSpPr>
        <p:spPr>
          <a:xfrm>
            <a:off x="7112000" y="1536700"/>
            <a:ext cx="5486400" cy="7797800"/>
          </a:xfrm>
          <a:prstGeom prst="rect">
            <a:avLst/>
          </a:prstGeom>
        </p:spPr>
        <p:txBody>
          <a:bodyPr lIns="91439" tIns="45719" rIns="91439" bIns="45719">
            <a:noAutofit/>
          </a:bodyPr>
          <a:lstStyle/>
          <a:p>
            <a:pPr/>
          </a:p>
        </p:txBody>
      </p:sp>
      <p:sp>
        <p:nvSpPr>
          <p:cNvPr id="93" name="Shape 93"/>
          <p:cNvSpPr/>
          <p:nvPr>
            <p:ph type="title"/>
          </p:nvPr>
        </p:nvSpPr>
        <p:spPr>
          <a:xfrm>
            <a:off x="406400" y="1536700"/>
            <a:ext cx="6299200" cy="723900"/>
          </a:xfrm>
          <a:prstGeom prst="rect">
            <a:avLst/>
          </a:prstGeom>
        </p:spPr>
        <p:txBody>
          <a:bodyPr/>
          <a:lstStyle/>
          <a:p>
            <a:pPr/>
            <a:r>
              <a:t>Title Text</a:t>
            </a:r>
          </a:p>
        </p:txBody>
      </p:sp>
      <p:sp>
        <p:nvSpPr>
          <p:cNvPr id="94" name="Shape 94"/>
          <p:cNvSpPr/>
          <p:nvPr>
            <p:ph type="body" sz="half" idx="1"/>
          </p:nvPr>
        </p:nvSpPr>
        <p:spPr>
          <a:xfrm>
            <a:off x="406400" y="2743200"/>
            <a:ext cx="6299200" cy="6108700"/>
          </a:xfrm>
          <a:prstGeom prst="rect">
            <a:avLst/>
          </a:prstGeom>
        </p:spPr>
        <p:txBody>
          <a:bodyPr/>
          <a:lstStyle>
            <a:lvl1pPr>
              <a:buClr>
                <a:schemeClr val="accent1"/>
              </a:buClr>
              <a:buChar char="▸"/>
              <a:defRPr sz="2800"/>
            </a:lvl1pPr>
            <a:lvl2pPr>
              <a:buClr>
                <a:schemeClr val="accent1"/>
              </a:buClr>
              <a:buChar char="▸"/>
              <a:defRPr sz="2800"/>
            </a:lvl2pPr>
            <a:lvl3pPr>
              <a:buClr>
                <a:schemeClr val="accent1"/>
              </a:buClr>
              <a:buChar char="▸"/>
              <a:defRPr sz="2800"/>
            </a:lvl3pPr>
            <a:lvl4pPr>
              <a:buClr>
                <a:schemeClr val="accent1"/>
              </a:buClr>
              <a:buChar char="▸"/>
              <a:defRPr sz="2800"/>
            </a:lvl4pPr>
            <a:lvl5pPr>
              <a:buClr>
                <a:schemeClr val="accent1"/>
              </a:buClr>
              <a:buChar char="▸"/>
              <a:defRPr sz="2800"/>
            </a:lvl5pPr>
          </a:lstStyle>
          <a:p>
            <a:pPr/>
            <a:r>
              <a:t>Body Level One</a:t>
            </a:r>
          </a:p>
          <a:p>
            <a:pPr lvl="1"/>
            <a:r>
              <a:t>Body Level Two</a:t>
            </a:r>
          </a:p>
          <a:p>
            <a:pPr lvl="2"/>
            <a:r>
              <a:t>Body Level Three</a:t>
            </a:r>
          </a:p>
          <a:p>
            <a:pPr lvl="3"/>
            <a:r>
              <a:t>Body Level Four</a:t>
            </a:r>
          </a:p>
          <a:p>
            <a:pPr lvl="4"/>
            <a:r>
              <a:t>Body Level Five</a:t>
            </a:r>
          </a:p>
        </p:txBody>
      </p:sp>
      <p:sp>
        <p:nvSpPr>
          <p:cNvPr id="95" name="Shape 9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Shape 2"/>
          <p:cNvSpPr/>
          <p:nvPr/>
        </p:nvSpPr>
        <p:spPr>
          <a:xfrm flipV="1">
            <a:off x="406400" y="993160"/>
            <a:ext cx="12192000" cy="263"/>
          </a:xfrm>
          <a:prstGeom prst="line">
            <a:avLst/>
          </a:prstGeom>
          <a:ln w="254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p>
        </p:txBody>
      </p:sp>
      <p:sp>
        <p:nvSpPr>
          <p:cNvPr id="3" name="Shape 3"/>
          <p:cNvSpPr/>
          <p:nvPr>
            <p:ph type="title"/>
          </p:nvPr>
        </p:nvSpPr>
        <p:spPr>
          <a:xfrm>
            <a:off x="406400" y="1536700"/>
            <a:ext cx="12192000" cy="7239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Title Text</a:t>
            </a:r>
          </a:p>
        </p:txBody>
      </p:sp>
      <p:sp>
        <p:nvSpPr>
          <p:cNvPr id="4" name="Shape 4"/>
          <p:cNvSpPr/>
          <p:nvPr>
            <p:ph type="body" idx="1"/>
          </p:nvPr>
        </p:nvSpPr>
        <p:spPr>
          <a:xfrm>
            <a:off x="406400" y="2743200"/>
            <a:ext cx="12192000" cy="6108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5" name="Shape 5"/>
          <p:cNvSpPr/>
          <p:nvPr>
            <p:ph type="sldNum" sz="quarter" idx="2"/>
          </p:nvPr>
        </p:nvSpPr>
        <p:spPr>
          <a:xfrm>
            <a:off x="12186622" y="431800"/>
            <a:ext cx="406897" cy="457200"/>
          </a:xfrm>
          <a:prstGeom prst="rect">
            <a:avLst/>
          </a:prstGeom>
          <a:ln w="12700">
            <a:miter lim="400000"/>
          </a:ln>
        </p:spPr>
        <p:txBody>
          <a:bodyPr wrap="none" lIns="50800" tIns="50800" rIns="50800" bIns="50800">
            <a:spAutoFit/>
          </a:bodyPr>
          <a:lstStyle>
            <a:lvl1pPr algn="r">
              <a:lnSpc>
                <a:spcPct val="80000"/>
              </a:lnSpc>
              <a:spcBef>
                <a:spcPts val="0"/>
              </a:spcBef>
              <a:defRPr sz="2400">
                <a:latin typeface="DIN Alternate"/>
                <a:ea typeface="DIN Alternate"/>
                <a:cs typeface="DIN Alternate"/>
                <a:sym typeface="DIN Alternate"/>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transition xmlns:p14="http://schemas.microsoft.com/office/powerpoint/2010/main" spd="med" advClick="1"/>
  <p:txStyles>
    <p:titleStyle>
      <a:lvl1pPr marL="0" marR="0" indent="0" algn="l" defTabSz="584200" rtl="0" latinLnBrk="0">
        <a:lnSpc>
          <a:spcPct val="80000"/>
        </a:lnSpc>
        <a:spcBef>
          <a:spcPts val="2800"/>
        </a:spcBef>
        <a:spcAft>
          <a:spcPts val="0"/>
        </a:spcAft>
        <a:buClrTx/>
        <a:buSzTx/>
        <a:buFontTx/>
        <a:buNone/>
        <a:tabLst/>
        <a:defRPr b="0" baseline="0" cap="all" i="0" spc="0" strike="noStrike" sz="6000" u="none">
          <a:ln>
            <a:noFill/>
          </a:ln>
          <a:solidFill>
            <a:schemeClr val="accent1"/>
          </a:solidFill>
          <a:uFillTx/>
          <a:latin typeface="+mn-lt"/>
          <a:ea typeface="+mn-ea"/>
          <a:cs typeface="+mn-cs"/>
          <a:sym typeface="DIN Condensed"/>
        </a:defRPr>
      </a:lvl1pPr>
      <a:lvl2pPr marL="0" marR="0" indent="228600" algn="l" defTabSz="584200" rtl="0" latinLnBrk="0">
        <a:lnSpc>
          <a:spcPct val="80000"/>
        </a:lnSpc>
        <a:spcBef>
          <a:spcPts val="2800"/>
        </a:spcBef>
        <a:spcAft>
          <a:spcPts val="0"/>
        </a:spcAft>
        <a:buClrTx/>
        <a:buSzTx/>
        <a:buFontTx/>
        <a:buNone/>
        <a:tabLst/>
        <a:defRPr b="0" baseline="0" cap="all" i="0" spc="0" strike="noStrike" sz="6000" u="none">
          <a:ln>
            <a:noFill/>
          </a:ln>
          <a:solidFill>
            <a:schemeClr val="accent1"/>
          </a:solidFill>
          <a:uFillTx/>
          <a:latin typeface="+mn-lt"/>
          <a:ea typeface="+mn-ea"/>
          <a:cs typeface="+mn-cs"/>
          <a:sym typeface="DIN Condensed"/>
        </a:defRPr>
      </a:lvl2pPr>
      <a:lvl3pPr marL="0" marR="0" indent="457200" algn="l" defTabSz="584200" rtl="0" latinLnBrk="0">
        <a:lnSpc>
          <a:spcPct val="80000"/>
        </a:lnSpc>
        <a:spcBef>
          <a:spcPts val="2800"/>
        </a:spcBef>
        <a:spcAft>
          <a:spcPts val="0"/>
        </a:spcAft>
        <a:buClrTx/>
        <a:buSzTx/>
        <a:buFontTx/>
        <a:buNone/>
        <a:tabLst/>
        <a:defRPr b="0" baseline="0" cap="all" i="0" spc="0" strike="noStrike" sz="6000" u="none">
          <a:ln>
            <a:noFill/>
          </a:ln>
          <a:solidFill>
            <a:schemeClr val="accent1"/>
          </a:solidFill>
          <a:uFillTx/>
          <a:latin typeface="+mn-lt"/>
          <a:ea typeface="+mn-ea"/>
          <a:cs typeface="+mn-cs"/>
          <a:sym typeface="DIN Condensed"/>
        </a:defRPr>
      </a:lvl3pPr>
      <a:lvl4pPr marL="0" marR="0" indent="685800" algn="l" defTabSz="584200" rtl="0" latinLnBrk="0">
        <a:lnSpc>
          <a:spcPct val="80000"/>
        </a:lnSpc>
        <a:spcBef>
          <a:spcPts val="2800"/>
        </a:spcBef>
        <a:spcAft>
          <a:spcPts val="0"/>
        </a:spcAft>
        <a:buClrTx/>
        <a:buSzTx/>
        <a:buFontTx/>
        <a:buNone/>
        <a:tabLst/>
        <a:defRPr b="0" baseline="0" cap="all" i="0" spc="0" strike="noStrike" sz="6000" u="none">
          <a:ln>
            <a:noFill/>
          </a:ln>
          <a:solidFill>
            <a:schemeClr val="accent1"/>
          </a:solidFill>
          <a:uFillTx/>
          <a:latin typeface="+mn-lt"/>
          <a:ea typeface="+mn-ea"/>
          <a:cs typeface="+mn-cs"/>
          <a:sym typeface="DIN Condensed"/>
        </a:defRPr>
      </a:lvl4pPr>
      <a:lvl5pPr marL="0" marR="0" indent="914400" algn="l" defTabSz="584200" rtl="0" latinLnBrk="0">
        <a:lnSpc>
          <a:spcPct val="80000"/>
        </a:lnSpc>
        <a:spcBef>
          <a:spcPts val="2800"/>
        </a:spcBef>
        <a:spcAft>
          <a:spcPts val="0"/>
        </a:spcAft>
        <a:buClrTx/>
        <a:buSzTx/>
        <a:buFontTx/>
        <a:buNone/>
        <a:tabLst/>
        <a:defRPr b="0" baseline="0" cap="all" i="0" spc="0" strike="noStrike" sz="6000" u="none">
          <a:ln>
            <a:noFill/>
          </a:ln>
          <a:solidFill>
            <a:schemeClr val="accent1"/>
          </a:solidFill>
          <a:uFillTx/>
          <a:latin typeface="+mn-lt"/>
          <a:ea typeface="+mn-ea"/>
          <a:cs typeface="+mn-cs"/>
          <a:sym typeface="DIN Condensed"/>
        </a:defRPr>
      </a:lvl5pPr>
      <a:lvl6pPr marL="0" marR="0" indent="1143000" algn="l" defTabSz="584200" rtl="0" latinLnBrk="0">
        <a:lnSpc>
          <a:spcPct val="80000"/>
        </a:lnSpc>
        <a:spcBef>
          <a:spcPts val="2800"/>
        </a:spcBef>
        <a:spcAft>
          <a:spcPts val="0"/>
        </a:spcAft>
        <a:buClrTx/>
        <a:buSzTx/>
        <a:buFontTx/>
        <a:buNone/>
        <a:tabLst/>
        <a:defRPr b="0" baseline="0" cap="all" i="0" spc="0" strike="noStrike" sz="6000" u="none">
          <a:ln>
            <a:noFill/>
          </a:ln>
          <a:solidFill>
            <a:schemeClr val="accent1"/>
          </a:solidFill>
          <a:uFillTx/>
          <a:latin typeface="+mn-lt"/>
          <a:ea typeface="+mn-ea"/>
          <a:cs typeface="+mn-cs"/>
          <a:sym typeface="DIN Condensed"/>
        </a:defRPr>
      </a:lvl6pPr>
      <a:lvl7pPr marL="0" marR="0" indent="1371600" algn="l" defTabSz="584200" rtl="0" latinLnBrk="0">
        <a:lnSpc>
          <a:spcPct val="80000"/>
        </a:lnSpc>
        <a:spcBef>
          <a:spcPts val="2800"/>
        </a:spcBef>
        <a:spcAft>
          <a:spcPts val="0"/>
        </a:spcAft>
        <a:buClrTx/>
        <a:buSzTx/>
        <a:buFontTx/>
        <a:buNone/>
        <a:tabLst/>
        <a:defRPr b="0" baseline="0" cap="all" i="0" spc="0" strike="noStrike" sz="6000" u="none">
          <a:ln>
            <a:noFill/>
          </a:ln>
          <a:solidFill>
            <a:schemeClr val="accent1"/>
          </a:solidFill>
          <a:uFillTx/>
          <a:latin typeface="+mn-lt"/>
          <a:ea typeface="+mn-ea"/>
          <a:cs typeface="+mn-cs"/>
          <a:sym typeface="DIN Condensed"/>
        </a:defRPr>
      </a:lvl7pPr>
      <a:lvl8pPr marL="0" marR="0" indent="1600200" algn="l" defTabSz="584200" rtl="0" latinLnBrk="0">
        <a:lnSpc>
          <a:spcPct val="80000"/>
        </a:lnSpc>
        <a:spcBef>
          <a:spcPts val="2800"/>
        </a:spcBef>
        <a:spcAft>
          <a:spcPts val="0"/>
        </a:spcAft>
        <a:buClrTx/>
        <a:buSzTx/>
        <a:buFontTx/>
        <a:buNone/>
        <a:tabLst/>
        <a:defRPr b="0" baseline="0" cap="all" i="0" spc="0" strike="noStrike" sz="6000" u="none">
          <a:ln>
            <a:noFill/>
          </a:ln>
          <a:solidFill>
            <a:schemeClr val="accent1"/>
          </a:solidFill>
          <a:uFillTx/>
          <a:latin typeface="+mn-lt"/>
          <a:ea typeface="+mn-ea"/>
          <a:cs typeface="+mn-cs"/>
          <a:sym typeface="DIN Condensed"/>
        </a:defRPr>
      </a:lvl8pPr>
      <a:lvl9pPr marL="0" marR="0" indent="1828800" algn="l" defTabSz="584200" rtl="0" latinLnBrk="0">
        <a:lnSpc>
          <a:spcPct val="80000"/>
        </a:lnSpc>
        <a:spcBef>
          <a:spcPts val="2800"/>
        </a:spcBef>
        <a:spcAft>
          <a:spcPts val="0"/>
        </a:spcAft>
        <a:buClrTx/>
        <a:buSzTx/>
        <a:buFontTx/>
        <a:buNone/>
        <a:tabLst/>
        <a:defRPr b="0" baseline="0" cap="all" i="0" spc="0" strike="noStrike" sz="6000" u="none">
          <a:ln>
            <a:noFill/>
          </a:ln>
          <a:solidFill>
            <a:schemeClr val="accent1"/>
          </a:solidFill>
          <a:uFillTx/>
          <a:latin typeface="+mn-lt"/>
          <a:ea typeface="+mn-ea"/>
          <a:cs typeface="+mn-cs"/>
          <a:sym typeface="DIN Condensed"/>
        </a:defRPr>
      </a:lvl9pPr>
    </p:titleStyle>
    <p:bodyStyle>
      <a:lvl1pPr marL="4445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b="0" baseline="0" cap="none" i="0" spc="0" strike="noStrike" sz="3400" u="none">
          <a:ln>
            <a:noFill/>
          </a:ln>
          <a:solidFill>
            <a:srgbClr val="838787"/>
          </a:solidFill>
          <a:uFillTx/>
          <a:latin typeface="Avenir Next Medium"/>
          <a:ea typeface="Avenir Next Medium"/>
          <a:cs typeface="Avenir Next Medium"/>
          <a:sym typeface="Avenir Next Medium"/>
        </a:defRPr>
      </a:lvl1pPr>
      <a:lvl2pPr marL="8890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b="0" baseline="0" cap="none" i="0" spc="0" strike="noStrike" sz="3400" u="none">
          <a:ln>
            <a:noFill/>
          </a:ln>
          <a:solidFill>
            <a:srgbClr val="838787"/>
          </a:solidFill>
          <a:uFillTx/>
          <a:latin typeface="Avenir Next Medium"/>
          <a:ea typeface="Avenir Next Medium"/>
          <a:cs typeface="Avenir Next Medium"/>
          <a:sym typeface="Avenir Next Medium"/>
        </a:defRPr>
      </a:lvl2pPr>
      <a:lvl3pPr marL="13335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b="0" baseline="0" cap="none" i="0" spc="0" strike="noStrike" sz="3400" u="none">
          <a:ln>
            <a:noFill/>
          </a:ln>
          <a:solidFill>
            <a:srgbClr val="838787"/>
          </a:solidFill>
          <a:uFillTx/>
          <a:latin typeface="Avenir Next Medium"/>
          <a:ea typeface="Avenir Next Medium"/>
          <a:cs typeface="Avenir Next Medium"/>
          <a:sym typeface="Avenir Next Medium"/>
        </a:defRPr>
      </a:lvl3pPr>
      <a:lvl4pPr marL="17780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b="0" baseline="0" cap="none" i="0" spc="0" strike="noStrike" sz="3400" u="none">
          <a:ln>
            <a:noFill/>
          </a:ln>
          <a:solidFill>
            <a:srgbClr val="838787"/>
          </a:solidFill>
          <a:uFillTx/>
          <a:latin typeface="Avenir Next Medium"/>
          <a:ea typeface="Avenir Next Medium"/>
          <a:cs typeface="Avenir Next Medium"/>
          <a:sym typeface="Avenir Next Medium"/>
        </a:defRPr>
      </a:lvl4pPr>
      <a:lvl5pPr marL="22225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b="0" baseline="0" cap="none" i="0" spc="0" strike="noStrike" sz="3400" u="none">
          <a:ln>
            <a:noFill/>
          </a:ln>
          <a:solidFill>
            <a:srgbClr val="838787"/>
          </a:solidFill>
          <a:uFillTx/>
          <a:latin typeface="Avenir Next Medium"/>
          <a:ea typeface="Avenir Next Medium"/>
          <a:cs typeface="Avenir Next Medium"/>
          <a:sym typeface="Avenir Next Medium"/>
        </a:defRPr>
      </a:lvl5pPr>
      <a:lvl6pPr marL="26670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b="0" baseline="0" cap="none" i="0" spc="0" strike="noStrike" sz="3400" u="none">
          <a:ln>
            <a:noFill/>
          </a:ln>
          <a:solidFill>
            <a:srgbClr val="838787"/>
          </a:solidFill>
          <a:uFillTx/>
          <a:latin typeface="Avenir Next Medium"/>
          <a:ea typeface="Avenir Next Medium"/>
          <a:cs typeface="Avenir Next Medium"/>
          <a:sym typeface="Avenir Next Medium"/>
        </a:defRPr>
      </a:lvl6pPr>
      <a:lvl7pPr marL="31115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b="0" baseline="0" cap="none" i="0" spc="0" strike="noStrike" sz="3400" u="none">
          <a:ln>
            <a:noFill/>
          </a:ln>
          <a:solidFill>
            <a:srgbClr val="838787"/>
          </a:solidFill>
          <a:uFillTx/>
          <a:latin typeface="Avenir Next Medium"/>
          <a:ea typeface="Avenir Next Medium"/>
          <a:cs typeface="Avenir Next Medium"/>
          <a:sym typeface="Avenir Next Medium"/>
        </a:defRPr>
      </a:lvl7pPr>
      <a:lvl8pPr marL="35560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b="0" baseline="0" cap="none" i="0" spc="0" strike="noStrike" sz="3400" u="none">
          <a:ln>
            <a:noFill/>
          </a:ln>
          <a:solidFill>
            <a:srgbClr val="838787"/>
          </a:solidFill>
          <a:uFillTx/>
          <a:latin typeface="Avenir Next Medium"/>
          <a:ea typeface="Avenir Next Medium"/>
          <a:cs typeface="Avenir Next Medium"/>
          <a:sym typeface="Avenir Next Medium"/>
        </a:defRPr>
      </a:lvl8pPr>
      <a:lvl9pPr marL="4000500" marR="0" indent="-444500" algn="l" defTabSz="584200" latinLnBrk="0">
        <a:lnSpc>
          <a:spcPct val="100000"/>
        </a:lnSpc>
        <a:spcBef>
          <a:spcPts val="2800"/>
        </a:spcBef>
        <a:spcAft>
          <a:spcPts val="0"/>
        </a:spcAft>
        <a:buClr>
          <a:schemeClr val="accent1">
            <a:satOff val="-4060"/>
          </a:schemeClr>
        </a:buClr>
        <a:buSzPct val="104999"/>
        <a:buFont typeface="Avenir Next"/>
        <a:buChar char="‣"/>
        <a:tabLst/>
        <a:defRPr b="0" baseline="0" cap="none" i="0" spc="0" strike="noStrike" sz="3400" u="none">
          <a:ln>
            <a:noFill/>
          </a:ln>
          <a:solidFill>
            <a:srgbClr val="838787"/>
          </a:solidFill>
          <a:uFillTx/>
          <a:latin typeface="Avenir Next Medium"/>
          <a:ea typeface="Avenir Next Medium"/>
          <a:cs typeface="Avenir Next Medium"/>
          <a:sym typeface="Avenir Next Medium"/>
        </a:defRPr>
      </a:lvl9pPr>
    </p:bodyStyle>
    <p:otherStyle>
      <a:lvl1pPr marL="0" marR="0" indent="0" algn="r" defTabSz="584200" latinLnBrk="0">
        <a:lnSpc>
          <a:spcPct val="8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DIN Alternate"/>
        </a:defRPr>
      </a:lvl1pPr>
      <a:lvl2pPr marL="0" marR="0" indent="228600" algn="r" defTabSz="584200" latinLnBrk="0">
        <a:lnSpc>
          <a:spcPct val="8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DIN Alternate"/>
        </a:defRPr>
      </a:lvl2pPr>
      <a:lvl3pPr marL="0" marR="0" indent="457200" algn="r" defTabSz="584200" latinLnBrk="0">
        <a:lnSpc>
          <a:spcPct val="8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DIN Alternate"/>
        </a:defRPr>
      </a:lvl3pPr>
      <a:lvl4pPr marL="0" marR="0" indent="685800" algn="r" defTabSz="584200" latinLnBrk="0">
        <a:lnSpc>
          <a:spcPct val="8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DIN Alternate"/>
        </a:defRPr>
      </a:lvl4pPr>
      <a:lvl5pPr marL="0" marR="0" indent="914400" algn="r" defTabSz="584200" latinLnBrk="0">
        <a:lnSpc>
          <a:spcPct val="8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DIN Alternate"/>
        </a:defRPr>
      </a:lvl5pPr>
      <a:lvl6pPr marL="0" marR="0" indent="1143000" algn="r" defTabSz="584200" latinLnBrk="0">
        <a:lnSpc>
          <a:spcPct val="8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DIN Alternate"/>
        </a:defRPr>
      </a:lvl6pPr>
      <a:lvl7pPr marL="0" marR="0" indent="1371600" algn="r" defTabSz="584200" latinLnBrk="0">
        <a:lnSpc>
          <a:spcPct val="8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DIN Alternate"/>
        </a:defRPr>
      </a:lvl7pPr>
      <a:lvl8pPr marL="0" marR="0" indent="1600200" algn="r" defTabSz="584200" latinLnBrk="0">
        <a:lnSpc>
          <a:spcPct val="8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DIN Alternate"/>
        </a:defRPr>
      </a:lvl8pPr>
      <a:lvl9pPr marL="0" marR="0" indent="1828800" algn="r" defTabSz="584200" latinLnBrk="0">
        <a:lnSpc>
          <a:spcPct val="8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DIN Alternate"/>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8.jpe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9.jpe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gif"/></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0.jpe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1.jpe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jpe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jpe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jpe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video" Target="../media/media3.mp4"/><Relationship Id="rId4" Type="http://schemas.microsoft.com/office/2007/relationships/media" Target="../media/media3.mp4"/><Relationship Id="rId5" Type="http://schemas.openxmlformats.org/officeDocument/2006/relationships/image" Target="../media/image5.pn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4.jpe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6.pn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jpeg"/></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16.jpeg"/></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7.png"/></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17.jpe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video" Target="../media/media1.mp4"/><Relationship Id="rId4" Type="http://schemas.microsoft.com/office/2007/relationships/media" Target="../media/media1.mp4"/><Relationship Id="rId5" Type="http://schemas.openxmlformats.org/officeDocument/2006/relationships/image" Target="../media/image1.png"/></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18.jpeg"/></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jpe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video" Target="../media/media2.mp4"/><Relationship Id="rId4" Type="http://schemas.microsoft.com/office/2007/relationships/media" Target="../media/media2.mp4"/><Relationship Id="rId5" Type="http://schemas.openxmlformats.org/officeDocument/2006/relationships/image" Target="../media/image2.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jpe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jpe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6.jpe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66" name="blue-light-bulb-photo-shutterstock-140576308.jpg"/>
          <p:cNvPicPr>
            <a:picLocks noChangeAspect="1"/>
          </p:cNvPicPr>
          <p:nvPr>
            <p:ph type="pic" idx="13"/>
          </p:nvPr>
        </p:nvPicPr>
        <p:blipFill>
          <a:blip r:embed="rId2">
            <a:extLst/>
          </a:blip>
          <a:srcRect l="12600" t="0" r="12600" b="0"/>
          <a:stretch>
            <a:fillRect/>
          </a:stretch>
        </p:blipFill>
        <p:spPr>
          <a:prstGeom prst="rect">
            <a:avLst/>
          </a:prstGeom>
        </p:spPr>
      </p:pic>
      <p:sp>
        <p:nvSpPr>
          <p:cNvPr id="167" name="Shape 167"/>
          <p:cNvSpPr/>
          <p:nvPr>
            <p:ph type="title"/>
          </p:nvPr>
        </p:nvSpPr>
        <p:spPr>
          <a:xfrm>
            <a:off x="406400" y="317500"/>
            <a:ext cx="12192000" cy="2705100"/>
          </a:xfrm>
          <a:prstGeom prst="rect">
            <a:avLst/>
          </a:prstGeom>
        </p:spPr>
        <p:txBody>
          <a:bodyPr/>
          <a:lstStyle>
            <a:lvl1pPr defTabSz="350520">
              <a:defRPr sz="10200">
                <a:solidFill>
                  <a:schemeClr val="accent2">
                    <a:hueOff val="58624"/>
                    <a:satOff val="8984"/>
                    <a:lumOff val="25490"/>
                  </a:schemeClr>
                </a:solidFill>
              </a:defRPr>
            </a:lvl1pPr>
          </a:lstStyle>
          <a:p>
            <a:pPr/>
            <a:r>
              <a:t>The Struggles of a Small IT department</a:t>
            </a:r>
          </a:p>
        </p:txBody>
      </p:sp>
      <p:sp>
        <p:nvSpPr>
          <p:cNvPr id="168" name="Shape 168"/>
          <p:cNvSpPr/>
          <p:nvPr>
            <p:ph type="body" sz="quarter" idx="1"/>
          </p:nvPr>
        </p:nvSpPr>
        <p:spPr>
          <a:xfrm>
            <a:off x="406400" y="1828800"/>
            <a:ext cx="12192000" cy="1803400"/>
          </a:xfrm>
          <a:prstGeom prst="rect">
            <a:avLst/>
          </a:prstGeom>
        </p:spPr>
        <p:txBody>
          <a:bodyPr/>
          <a:lstStyle>
            <a:lvl1pPr>
              <a:defRPr>
                <a:solidFill>
                  <a:schemeClr val="accent1">
                    <a:hueOff val="-84091"/>
                    <a:satOff val="15316"/>
                    <a:lumOff val="24313"/>
                  </a:schemeClr>
                </a:solidFill>
              </a:defRPr>
            </a:lvl1pPr>
          </a:lstStyle>
          <a:p>
            <a:pPr/>
            <a:r>
              <a:t>Randall Evans</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0" name="Shape 210"/>
          <p:cNvSpPr/>
          <p:nvPr>
            <p:ph type="body" idx="13"/>
          </p:nvPr>
        </p:nvSpPr>
        <p:spPr>
          <a:prstGeom prst="rect">
            <a:avLst/>
          </a:prstGeom>
        </p:spPr>
        <p:txBody>
          <a:bodyPr/>
          <a:lstStyle/>
          <a:p>
            <a:pPr/>
            <a:r>
              <a:t>Start somewhere</a:t>
            </a:r>
          </a:p>
        </p:txBody>
      </p:sp>
      <p:pic>
        <p:nvPicPr>
          <p:cNvPr id="211" name="i-can-fix-it-cat-trust-me-im-an-engineer.jpg"/>
          <p:cNvPicPr>
            <a:picLocks noChangeAspect="1"/>
          </p:cNvPicPr>
          <p:nvPr/>
        </p:nvPicPr>
        <p:blipFill>
          <a:blip r:embed="rId3">
            <a:extLst/>
          </a:blip>
          <a:stretch>
            <a:fillRect/>
          </a:stretch>
        </p:blipFill>
        <p:spPr>
          <a:xfrm>
            <a:off x="681432" y="1072183"/>
            <a:ext cx="11641936" cy="7664274"/>
          </a:xfrm>
          <a:prstGeom prst="rect">
            <a:avLst/>
          </a:prstGeom>
          <a:ln w="12700">
            <a:miter lim="400000"/>
          </a:ln>
        </p:spPr>
      </p:pic>
    </p:spTree>
  </p:cSld>
  <p:clrMapOvr>
    <a:masterClrMapping/>
  </p:clrMapOvr>
  <p:transition xmlns:p14="http://schemas.microsoft.com/office/powerpoint/2010/main" spd="med" advClick="1" p14:dur="1000"/>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5" name="Shape 215"/>
          <p:cNvSpPr/>
          <p:nvPr>
            <p:ph type="body" idx="13"/>
          </p:nvPr>
        </p:nvSpPr>
        <p:spPr>
          <a:prstGeom prst="rect">
            <a:avLst/>
          </a:prstGeom>
        </p:spPr>
        <p:txBody>
          <a:bodyPr/>
          <a:lstStyle/>
          <a:p>
            <a:pPr/>
            <a:r>
              <a:t>Start Somewhere</a:t>
            </a:r>
          </a:p>
        </p:txBody>
      </p:sp>
      <p:sp>
        <p:nvSpPr>
          <p:cNvPr id="216" name="Shape 216"/>
          <p:cNvSpPr/>
          <p:nvPr>
            <p:ph type="title"/>
          </p:nvPr>
        </p:nvSpPr>
        <p:spPr>
          <a:prstGeom prst="rect">
            <a:avLst/>
          </a:prstGeom>
        </p:spPr>
        <p:txBody>
          <a:bodyPr/>
          <a:lstStyle>
            <a:lvl1pPr defTabSz="467359">
              <a:spcBef>
                <a:spcPts val="2200"/>
              </a:spcBef>
              <a:defRPr sz="4800"/>
            </a:lvl1pPr>
          </a:lstStyle>
          <a:p>
            <a:pPr/>
            <a:r>
              <a:t>Infrastructure needs</a:t>
            </a:r>
          </a:p>
        </p:txBody>
      </p:sp>
      <p:sp>
        <p:nvSpPr>
          <p:cNvPr id="217" name="Shape 217"/>
          <p:cNvSpPr/>
          <p:nvPr>
            <p:ph type="body" idx="4294967295"/>
          </p:nvPr>
        </p:nvSpPr>
        <p:spPr>
          <a:prstGeom prst="rect">
            <a:avLst/>
          </a:prstGeom>
        </p:spPr>
        <p:txBody>
          <a:bodyPr/>
          <a:lstStyle/>
          <a:p>
            <a:pPr>
              <a:buClr>
                <a:schemeClr val="accent1"/>
              </a:buClr>
              <a:buChar char="▸"/>
            </a:pPr>
            <a:r>
              <a:t>Assessed current infrastructure.</a:t>
            </a:r>
          </a:p>
          <a:p>
            <a:pPr>
              <a:buClr>
                <a:schemeClr val="accent1"/>
              </a:buClr>
              <a:buChar char="▸"/>
            </a:pPr>
            <a:r>
              <a:t>Ranked needs based on importance.</a:t>
            </a:r>
          </a:p>
          <a:p>
            <a:pPr>
              <a:buClr>
                <a:schemeClr val="accent1"/>
              </a:buClr>
              <a:buChar char="▸"/>
            </a:pPr>
            <a:r>
              <a:t>Made a plan for specific needs. </a:t>
            </a:r>
          </a:p>
          <a:p>
            <a:pPr>
              <a:buClr>
                <a:schemeClr val="accent1"/>
              </a:buClr>
              <a:buChar char="▸"/>
            </a:pPr>
            <a:r>
              <a:t>Did our homework.</a:t>
            </a:r>
          </a:p>
          <a:p>
            <a:pPr>
              <a:buClr>
                <a:schemeClr val="accent1"/>
              </a:buClr>
              <a:buChar char="▸"/>
            </a:pPr>
            <a:r>
              <a:t>Worked with Administrators.</a:t>
            </a:r>
          </a:p>
        </p:txBody>
      </p:sp>
      <p:pic>
        <p:nvPicPr>
          <p:cNvPr id="218" name="9hs0ds.jpg"/>
          <p:cNvPicPr>
            <a:picLocks noChangeAspect="1"/>
          </p:cNvPicPr>
          <p:nvPr/>
        </p:nvPicPr>
        <p:blipFill>
          <a:blip r:embed="rId3">
            <a:extLst/>
          </a:blip>
          <a:stretch>
            <a:fillRect/>
          </a:stretch>
        </p:blipFill>
        <p:spPr>
          <a:xfrm>
            <a:off x="8607103" y="4217434"/>
            <a:ext cx="3681379" cy="4808332"/>
          </a:xfrm>
          <a:prstGeom prst="rect">
            <a:avLst/>
          </a:prstGeom>
          <a:ln w="12700">
            <a:miter lim="400000"/>
          </a:ln>
        </p:spPr>
      </p:pic>
    </p:spTree>
  </p:cSld>
  <p:clrMapOvr>
    <a:masterClrMapping/>
  </p:clrMapOvr>
  <p:transition xmlns:p14="http://schemas.microsoft.com/office/powerpoint/2010/main" spd="med" advClick="1" p14:dur="1000"/>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2" name="Shape 222"/>
          <p:cNvSpPr/>
          <p:nvPr>
            <p:ph type="body" idx="13"/>
          </p:nvPr>
        </p:nvSpPr>
        <p:spPr>
          <a:prstGeom prst="rect">
            <a:avLst/>
          </a:prstGeom>
        </p:spPr>
        <p:txBody>
          <a:bodyPr/>
          <a:lstStyle/>
          <a:p>
            <a:pPr/>
            <a:r>
              <a:t>Start Somewhere</a:t>
            </a:r>
          </a:p>
        </p:txBody>
      </p:sp>
      <p:sp>
        <p:nvSpPr>
          <p:cNvPr id="223" name="Shape 223"/>
          <p:cNvSpPr/>
          <p:nvPr>
            <p:ph type="title"/>
          </p:nvPr>
        </p:nvSpPr>
        <p:spPr>
          <a:prstGeom prst="rect">
            <a:avLst/>
          </a:prstGeom>
        </p:spPr>
        <p:txBody>
          <a:bodyPr/>
          <a:lstStyle>
            <a:lvl1pPr defTabSz="467359">
              <a:spcBef>
                <a:spcPts val="2200"/>
              </a:spcBef>
              <a:defRPr sz="4800"/>
            </a:lvl1pPr>
          </a:lstStyle>
          <a:p>
            <a:pPr/>
            <a:r>
              <a:t>Catastrophe strikes</a:t>
            </a:r>
          </a:p>
        </p:txBody>
      </p:sp>
      <p:sp>
        <p:nvSpPr>
          <p:cNvPr id="224" name="Shape 224"/>
          <p:cNvSpPr/>
          <p:nvPr>
            <p:ph type="body" idx="4294967295"/>
          </p:nvPr>
        </p:nvSpPr>
        <p:spPr>
          <a:xfrm>
            <a:off x="406399" y="2464525"/>
            <a:ext cx="12192001" cy="6108701"/>
          </a:xfrm>
          <a:prstGeom prst="rect">
            <a:avLst/>
          </a:prstGeom>
        </p:spPr>
        <p:txBody>
          <a:bodyPr/>
          <a:lstStyle/>
          <a:p>
            <a:pPr>
              <a:buClr>
                <a:schemeClr val="accent1"/>
              </a:buClr>
              <a:buChar char="▸"/>
            </a:pPr>
            <a:r>
              <a:t>Server containing critical services goes down, network outage for 5+ hours.</a:t>
            </a:r>
          </a:p>
          <a:p>
            <a:pPr>
              <a:buClr>
                <a:schemeClr val="accent1"/>
              </a:buClr>
              <a:buChar char="▸"/>
            </a:pPr>
            <a:r>
              <a:t>Temporarily fixed the issue.</a:t>
            </a:r>
          </a:p>
          <a:p>
            <a:pPr>
              <a:buClr>
                <a:schemeClr val="accent1"/>
              </a:buClr>
              <a:buChar char="▸"/>
            </a:pPr>
            <a:r>
              <a:t>Administration understood our needs.</a:t>
            </a:r>
          </a:p>
        </p:txBody>
      </p:sp>
      <p:pic>
        <p:nvPicPr>
          <p:cNvPr id="225" name="ahhhhhhhhhhh.gif"/>
          <p:cNvPicPr>
            <a:picLocks noChangeAspect="0"/>
          </p:cNvPicPr>
          <p:nvPr/>
        </p:nvPicPr>
        <p:blipFill>
          <a:blip r:embed="rId3">
            <a:extLst/>
          </a:blip>
          <a:stretch>
            <a:fillRect/>
          </a:stretch>
        </p:blipFill>
        <p:spPr>
          <a:xfrm>
            <a:off x="3821857" y="5625428"/>
            <a:ext cx="6350001" cy="3810001"/>
          </a:xfrm>
          <a:prstGeom prst="rect">
            <a:avLst/>
          </a:prstGeom>
          <a:ln w="12700">
            <a:miter lim="400000"/>
          </a:ln>
        </p:spPr>
      </p:pic>
    </p:spTree>
  </p:cSld>
  <p:clrMapOvr>
    <a:masterClrMapping/>
  </p:clrMapOvr>
  <p:transition xmlns:p14="http://schemas.microsoft.com/office/powerpoint/2010/main" spd="med" advClick="1" p14:dur="1000"/>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9" name="Shape 229"/>
          <p:cNvSpPr/>
          <p:nvPr>
            <p:ph type="body" idx="13"/>
          </p:nvPr>
        </p:nvSpPr>
        <p:spPr>
          <a:prstGeom prst="rect">
            <a:avLst/>
          </a:prstGeom>
        </p:spPr>
        <p:txBody>
          <a:bodyPr/>
          <a:lstStyle/>
          <a:p>
            <a:pPr/>
            <a:r>
              <a:t>Start Somewhere</a:t>
            </a:r>
          </a:p>
        </p:txBody>
      </p:sp>
      <p:sp>
        <p:nvSpPr>
          <p:cNvPr id="230" name="Shape 230"/>
          <p:cNvSpPr/>
          <p:nvPr>
            <p:ph type="title"/>
          </p:nvPr>
        </p:nvSpPr>
        <p:spPr>
          <a:prstGeom prst="rect">
            <a:avLst/>
          </a:prstGeom>
        </p:spPr>
        <p:txBody>
          <a:bodyPr/>
          <a:lstStyle>
            <a:lvl1pPr defTabSz="467359">
              <a:spcBef>
                <a:spcPts val="2200"/>
              </a:spcBef>
              <a:defRPr sz="4800"/>
            </a:lvl1pPr>
          </a:lstStyle>
          <a:p>
            <a:pPr/>
            <a:r>
              <a:t>New infrastructure</a:t>
            </a:r>
          </a:p>
        </p:txBody>
      </p:sp>
      <p:pic>
        <p:nvPicPr>
          <p:cNvPr id="231" name="65611233.jpg"/>
          <p:cNvPicPr>
            <a:picLocks noChangeAspect="1"/>
          </p:cNvPicPr>
          <p:nvPr/>
        </p:nvPicPr>
        <p:blipFill>
          <a:blip r:embed="rId3">
            <a:extLst/>
          </a:blip>
          <a:stretch>
            <a:fillRect/>
          </a:stretch>
        </p:blipFill>
        <p:spPr>
          <a:xfrm>
            <a:off x="2466965" y="2256560"/>
            <a:ext cx="7054870" cy="7054871"/>
          </a:xfrm>
          <a:prstGeom prst="rect">
            <a:avLst/>
          </a:prstGeom>
          <a:ln w="12700">
            <a:miter lim="400000"/>
          </a:ln>
        </p:spPr>
      </p:pic>
    </p:spTree>
  </p:cSld>
  <p:clrMapOvr>
    <a:masterClrMapping/>
  </p:clrMapOvr>
  <p:transition xmlns:p14="http://schemas.microsoft.com/office/powerpoint/2010/main" spd="med" advClick="1" p14:dur="1000"/>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5" name="Shape 235"/>
          <p:cNvSpPr/>
          <p:nvPr>
            <p:ph type="body" idx="13"/>
          </p:nvPr>
        </p:nvSpPr>
        <p:spPr>
          <a:prstGeom prst="rect">
            <a:avLst/>
          </a:prstGeom>
        </p:spPr>
        <p:txBody>
          <a:bodyPr/>
          <a:lstStyle/>
          <a:p>
            <a:pPr/>
            <a:r>
              <a:t>Start Somewhere</a:t>
            </a:r>
          </a:p>
        </p:txBody>
      </p:sp>
      <p:sp>
        <p:nvSpPr>
          <p:cNvPr id="236" name="Shape 236"/>
          <p:cNvSpPr/>
          <p:nvPr>
            <p:ph type="title"/>
          </p:nvPr>
        </p:nvSpPr>
        <p:spPr>
          <a:prstGeom prst="rect">
            <a:avLst/>
          </a:prstGeom>
        </p:spPr>
        <p:txBody>
          <a:bodyPr/>
          <a:lstStyle>
            <a:lvl1pPr defTabSz="467359">
              <a:spcBef>
                <a:spcPts val="2200"/>
              </a:spcBef>
              <a:defRPr sz="4800"/>
            </a:lvl1pPr>
          </a:lstStyle>
          <a:p>
            <a:pPr/>
            <a:r>
              <a:t>New Infrastructure</a:t>
            </a:r>
          </a:p>
        </p:txBody>
      </p:sp>
      <p:sp>
        <p:nvSpPr>
          <p:cNvPr id="237" name="Shape 237"/>
          <p:cNvSpPr/>
          <p:nvPr>
            <p:ph type="body" idx="4294967295"/>
          </p:nvPr>
        </p:nvSpPr>
        <p:spPr>
          <a:xfrm>
            <a:off x="406400" y="2464525"/>
            <a:ext cx="12192000" cy="6108701"/>
          </a:xfrm>
          <a:prstGeom prst="rect">
            <a:avLst/>
          </a:prstGeom>
        </p:spPr>
        <p:txBody>
          <a:bodyPr/>
          <a:lstStyle/>
          <a:p>
            <a:pPr>
              <a:buClr>
                <a:schemeClr val="accent1"/>
              </a:buClr>
              <a:buChar char="▸"/>
            </a:pPr>
            <a:r>
              <a:t>We were able to upgrade our core server infrastructure enabling us to use many services that were previously unavailable to us.</a:t>
            </a:r>
          </a:p>
          <a:p>
            <a:pPr>
              <a:buClr>
                <a:schemeClr val="accent1"/>
              </a:buClr>
              <a:buChar char="▸"/>
            </a:pPr>
            <a:r>
              <a:t>We continued to push for upgraded infrastructure by assessing our needs, ranking them, making a plan, and working with our Administration.</a:t>
            </a:r>
          </a:p>
          <a:p>
            <a:pPr>
              <a:buClr>
                <a:schemeClr val="accent1"/>
              </a:buClr>
              <a:buChar char="▸"/>
            </a:pPr>
            <a:r>
              <a:t>Have met most of our needs to date.</a:t>
            </a:r>
          </a:p>
        </p:txBody>
      </p:sp>
    </p:spTree>
  </p:cSld>
  <p:clrMapOvr>
    <a:masterClrMapping/>
  </p:clrMapOvr>
  <p:transition xmlns:p14="http://schemas.microsoft.com/office/powerpoint/2010/main" spd="med" advClick="1" p14:dur="1000"/>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1" name="Shape 241"/>
          <p:cNvSpPr/>
          <p:nvPr>
            <p:ph type="body" idx="13"/>
          </p:nvPr>
        </p:nvSpPr>
        <p:spPr>
          <a:prstGeom prst="rect">
            <a:avLst/>
          </a:prstGeom>
        </p:spPr>
        <p:txBody>
          <a:bodyPr/>
          <a:lstStyle/>
          <a:p>
            <a:pPr/>
            <a:r>
              <a:t>Proactive &gt; Reactive</a:t>
            </a:r>
          </a:p>
        </p:txBody>
      </p:sp>
      <p:pic>
        <p:nvPicPr>
          <p:cNvPr id="242" name="fire.png"/>
          <p:cNvPicPr>
            <a:picLocks noChangeAspect="1"/>
          </p:cNvPicPr>
          <p:nvPr/>
        </p:nvPicPr>
        <p:blipFill>
          <a:blip r:embed="rId3">
            <a:extLst/>
          </a:blip>
          <a:stretch>
            <a:fillRect/>
          </a:stretch>
        </p:blipFill>
        <p:spPr>
          <a:xfrm>
            <a:off x="285188" y="1072183"/>
            <a:ext cx="12434424" cy="8277774"/>
          </a:xfrm>
          <a:prstGeom prst="rect">
            <a:avLst/>
          </a:prstGeom>
          <a:ln w="12700">
            <a:miter lim="400000"/>
          </a:ln>
        </p:spPr>
      </p:pic>
    </p:spTree>
  </p:cSld>
  <p:clrMapOvr>
    <a:masterClrMapping/>
  </p:clrMapOvr>
  <p:transition xmlns:p14="http://schemas.microsoft.com/office/powerpoint/2010/main" spd="med" advClick="1" p14:dur="1000"/>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6" name="Shape 246"/>
          <p:cNvSpPr/>
          <p:nvPr>
            <p:ph type="body" idx="13"/>
          </p:nvPr>
        </p:nvSpPr>
        <p:spPr>
          <a:prstGeom prst="rect">
            <a:avLst/>
          </a:prstGeom>
        </p:spPr>
        <p:txBody>
          <a:bodyPr/>
          <a:lstStyle/>
          <a:p>
            <a:pPr/>
            <a:r>
              <a:t>Proactive &gt; Reactive</a:t>
            </a:r>
          </a:p>
        </p:txBody>
      </p:sp>
      <p:sp>
        <p:nvSpPr>
          <p:cNvPr id="247" name="Shape 247"/>
          <p:cNvSpPr/>
          <p:nvPr>
            <p:ph type="title"/>
          </p:nvPr>
        </p:nvSpPr>
        <p:spPr>
          <a:prstGeom prst="rect">
            <a:avLst/>
          </a:prstGeom>
        </p:spPr>
        <p:txBody>
          <a:bodyPr/>
          <a:lstStyle>
            <a:lvl1pPr defTabSz="467359">
              <a:spcBef>
                <a:spcPts val="2200"/>
              </a:spcBef>
              <a:defRPr sz="4800"/>
            </a:lvl1pPr>
          </a:lstStyle>
          <a:p>
            <a:pPr/>
            <a:r>
              <a:t>Reactive</a:t>
            </a:r>
          </a:p>
        </p:txBody>
      </p:sp>
      <p:sp>
        <p:nvSpPr>
          <p:cNvPr id="248" name="Shape 248"/>
          <p:cNvSpPr/>
          <p:nvPr>
            <p:ph type="body" idx="4294967295"/>
          </p:nvPr>
        </p:nvSpPr>
        <p:spPr>
          <a:xfrm>
            <a:off x="406400" y="2464525"/>
            <a:ext cx="12192000" cy="6108701"/>
          </a:xfrm>
          <a:prstGeom prst="rect">
            <a:avLst/>
          </a:prstGeom>
        </p:spPr>
        <p:txBody>
          <a:bodyPr/>
          <a:lstStyle/>
          <a:p>
            <a:pPr>
              <a:buClr>
                <a:schemeClr val="accent1"/>
              </a:buClr>
              <a:buChar char="▸"/>
            </a:pPr>
            <a:r>
              <a:t>Reactive measures don’t fix much of anything. </a:t>
            </a:r>
          </a:p>
          <a:p>
            <a:pPr>
              <a:buClr>
                <a:schemeClr val="accent1"/>
              </a:buClr>
              <a:buChar char="▸"/>
            </a:pPr>
            <a:r>
              <a:t>Reactive measures don’t enable endusers.</a:t>
            </a:r>
          </a:p>
          <a:p>
            <a:pPr>
              <a:buClr>
                <a:schemeClr val="accent1"/>
              </a:buClr>
              <a:buChar char="▸"/>
            </a:pPr>
            <a:r>
              <a:t>Constant reactive measures can and does cause fires.</a:t>
            </a:r>
          </a:p>
          <a:p>
            <a:pPr>
              <a:buClr>
                <a:schemeClr val="accent1"/>
              </a:buClr>
              <a:buChar char="▸"/>
            </a:pPr>
            <a:r>
              <a:t>Constant reacting leads to loss of morale.</a:t>
            </a:r>
          </a:p>
          <a:p>
            <a:pPr>
              <a:buClr>
                <a:schemeClr val="accent1"/>
              </a:buClr>
              <a:buChar char="▸"/>
            </a:pPr>
            <a:r>
              <a:t>Loss of trust.</a:t>
            </a:r>
          </a:p>
        </p:txBody>
      </p:sp>
      <p:pic>
        <p:nvPicPr>
          <p:cNvPr id="249" name="trust1.jpg"/>
          <p:cNvPicPr>
            <a:picLocks noChangeAspect="1"/>
          </p:cNvPicPr>
          <p:nvPr/>
        </p:nvPicPr>
        <p:blipFill>
          <a:blip r:embed="rId3">
            <a:extLst/>
          </a:blip>
          <a:stretch>
            <a:fillRect/>
          </a:stretch>
        </p:blipFill>
        <p:spPr>
          <a:xfrm>
            <a:off x="7267203" y="6175165"/>
            <a:ext cx="4397747" cy="2918035"/>
          </a:xfrm>
          <a:prstGeom prst="rect">
            <a:avLst/>
          </a:prstGeom>
          <a:ln w="12700">
            <a:miter lim="400000"/>
          </a:ln>
        </p:spPr>
      </p:pic>
    </p:spTree>
  </p:cSld>
  <p:clrMapOvr>
    <a:masterClrMapping/>
  </p:clrMapOvr>
  <p:transition xmlns:p14="http://schemas.microsoft.com/office/powerpoint/2010/main" spd="med" advClick="1" p14:dur="1000"/>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3" name="Shape 253"/>
          <p:cNvSpPr/>
          <p:nvPr>
            <p:ph type="body" idx="13"/>
          </p:nvPr>
        </p:nvSpPr>
        <p:spPr>
          <a:prstGeom prst="rect">
            <a:avLst/>
          </a:prstGeom>
        </p:spPr>
        <p:txBody>
          <a:bodyPr/>
          <a:lstStyle/>
          <a:p>
            <a:pPr/>
            <a:r>
              <a:t>Proactive &gt; Reactive</a:t>
            </a:r>
          </a:p>
        </p:txBody>
      </p:sp>
      <p:pic>
        <p:nvPicPr>
          <p:cNvPr id="254" name="pasted-image.png"/>
          <p:cNvPicPr>
            <a:picLocks noChangeAspect="1"/>
          </p:cNvPicPr>
          <p:nvPr/>
        </p:nvPicPr>
        <p:blipFill>
          <a:blip r:embed="rId3">
            <a:extLst/>
          </a:blip>
          <a:stretch>
            <a:fillRect/>
          </a:stretch>
        </p:blipFill>
        <p:spPr>
          <a:xfrm>
            <a:off x="3111324" y="1072183"/>
            <a:ext cx="6782152" cy="8409224"/>
          </a:xfrm>
          <a:prstGeom prst="rect">
            <a:avLst/>
          </a:prstGeom>
          <a:ln w="12700">
            <a:miter lim="400000"/>
          </a:ln>
        </p:spPr>
      </p:pic>
    </p:spTree>
  </p:cSld>
  <p:clrMapOvr>
    <a:masterClrMapping/>
  </p:clrMapOvr>
  <p:transition xmlns:p14="http://schemas.microsoft.com/office/powerpoint/2010/main" spd="med" advClick="1" p14:dur="1000"/>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8" name="Shape 258"/>
          <p:cNvSpPr/>
          <p:nvPr>
            <p:ph type="body" idx="13"/>
          </p:nvPr>
        </p:nvSpPr>
        <p:spPr>
          <a:prstGeom prst="rect">
            <a:avLst/>
          </a:prstGeom>
        </p:spPr>
        <p:txBody>
          <a:bodyPr/>
          <a:lstStyle/>
          <a:p>
            <a:pPr/>
            <a:r>
              <a:t>Proactive &gt; Reactive</a:t>
            </a:r>
          </a:p>
        </p:txBody>
      </p:sp>
      <p:pic>
        <p:nvPicPr>
          <p:cNvPr id="259" name="3888352.jpg"/>
          <p:cNvPicPr>
            <a:picLocks noChangeAspect="1"/>
          </p:cNvPicPr>
          <p:nvPr/>
        </p:nvPicPr>
        <p:blipFill>
          <a:blip r:embed="rId2">
            <a:extLst/>
          </a:blip>
          <a:stretch>
            <a:fillRect/>
          </a:stretch>
        </p:blipFill>
        <p:spPr>
          <a:xfrm>
            <a:off x="1852890" y="1424151"/>
            <a:ext cx="9299020" cy="7741433"/>
          </a:xfrm>
          <a:prstGeom prst="rect">
            <a:avLst/>
          </a:prstGeom>
          <a:ln w="12700">
            <a:miter lim="400000"/>
          </a:ln>
        </p:spPr>
      </p:pic>
    </p:spTree>
  </p:cSld>
  <p:clrMapOvr>
    <a:masterClrMapping/>
  </p:clrMapOvr>
  <p:transition xmlns:p14="http://schemas.microsoft.com/office/powerpoint/2010/main" spd="med" advClick="1" p14:dur="1000"/>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1" name="Shape 261"/>
          <p:cNvSpPr/>
          <p:nvPr>
            <p:ph type="body" idx="13"/>
          </p:nvPr>
        </p:nvSpPr>
        <p:spPr>
          <a:prstGeom prst="rect">
            <a:avLst/>
          </a:prstGeom>
        </p:spPr>
        <p:txBody>
          <a:bodyPr/>
          <a:lstStyle/>
          <a:p>
            <a:pPr/>
            <a:r>
              <a:t>Proactive &gt; Reactive</a:t>
            </a:r>
          </a:p>
        </p:txBody>
      </p:sp>
      <p:sp>
        <p:nvSpPr>
          <p:cNvPr id="262" name="Shape 262"/>
          <p:cNvSpPr/>
          <p:nvPr>
            <p:ph type="title"/>
          </p:nvPr>
        </p:nvSpPr>
        <p:spPr>
          <a:prstGeom prst="rect">
            <a:avLst/>
          </a:prstGeom>
        </p:spPr>
        <p:txBody>
          <a:bodyPr/>
          <a:lstStyle>
            <a:lvl1pPr defTabSz="467359">
              <a:spcBef>
                <a:spcPts val="2200"/>
              </a:spcBef>
              <a:defRPr sz="4800"/>
            </a:lvl1pPr>
          </a:lstStyle>
          <a:p>
            <a:pPr/>
            <a:r>
              <a:t>Proactive</a:t>
            </a:r>
          </a:p>
        </p:txBody>
      </p:sp>
      <p:sp>
        <p:nvSpPr>
          <p:cNvPr id="263" name="Shape 263"/>
          <p:cNvSpPr/>
          <p:nvPr>
            <p:ph type="body" idx="4294967295"/>
          </p:nvPr>
        </p:nvSpPr>
        <p:spPr>
          <a:xfrm>
            <a:off x="406400" y="2464525"/>
            <a:ext cx="12192000" cy="6108701"/>
          </a:xfrm>
          <a:prstGeom prst="rect">
            <a:avLst/>
          </a:prstGeom>
        </p:spPr>
        <p:txBody>
          <a:bodyPr/>
          <a:lstStyle/>
          <a:p>
            <a:pPr>
              <a:buClr>
                <a:schemeClr val="accent1"/>
              </a:buClr>
              <a:buChar char="▸"/>
            </a:pPr>
            <a:r>
              <a:t>Proactive measures can prevent or reduce the “fire” before it even starts.</a:t>
            </a:r>
          </a:p>
          <a:p>
            <a:pPr>
              <a:buClr>
                <a:schemeClr val="accent1"/>
              </a:buClr>
              <a:buChar char="▸"/>
            </a:pPr>
            <a:r>
              <a:t>Being proactive helps build trust with the enduser.</a:t>
            </a:r>
          </a:p>
          <a:p>
            <a:pPr>
              <a:buClr>
                <a:schemeClr val="accent1"/>
              </a:buClr>
              <a:buChar char="▸"/>
            </a:pPr>
            <a:r>
              <a:t>Being proactive means you have a goal in mind.</a:t>
            </a:r>
          </a:p>
        </p:txBody>
      </p:sp>
      <p:pic>
        <p:nvPicPr>
          <p:cNvPr id="264" name="1005799.jpg"/>
          <p:cNvPicPr>
            <a:picLocks noChangeAspect="1"/>
          </p:cNvPicPr>
          <p:nvPr/>
        </p:nvPicPr>
        <p:blipFill>
          <a:blip r:embed="rId2">
            <a:extLst/>
          </a:blip>
          <a:stretch>
            <a:fillRect/>
          </a:stretch>
        </p:blipFill>
        <p:spPr>
          <a:xfrm>
            <a:off x="3532536" y="5619032"/>
            <a:ext cx="5939728" cy="3864237"/>
          </a:xfrm>
          <a:prstGeom prst="rect">
            <a:avLst/>
          </a:prstGeom>
          <a:ln w="12700">
            <a:miter lim="400000"/>
          </a:ln>
        </p:spPr>
      </p:pic>
    </p:spTree>
  </p:cSld>
  <p:clrMapOvr>
    <a:masterClrMapping/>
  </p:clrMapOvr>
  <p:transition xmlns:p14="http://schemas.microsoft.com/office/powerpoint/2010/main" spd="med" advClick="1" p14:dur="1000"/>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0" name="Shape 170"/>
          <p:cNvSpPr/>
          <p:nvPr>
            <p:ph type="body" idx="13"/>
          </p:nvPr>
        </p:nvSpPr>
        <p:spPr>
          <a:prstGeom prst="rect">
            <a:avLst/>
          </a:prstGeom>
        </p:spPr>
        <p:txBody>
          <a:bodyPr/>
          <a:lstStyle/>
          <a:p>
            <a:pPr/>
            <a:r>
              <a:t>Credentials</a:t>
            </a:r>
          </a:p>
        </p:txBody>
      </p:sp>
      <p:sp>
        <p:nvSpPr>
          <p:cNvPr id="171" name="Shape 171"/>
          <p:cNvSpPr/>
          <p:nvPr>
            <p:ph type="title"/>
          </p:nvPr>
        </p:nvSpPr>
        <p:spPr>
          <a:prstGeom prst="rect">
            <a:avLst/>
          </a:prstGeom>
        </p:spPr>
        <p:txBody>
          <a:bodyPr/>
          <a:lstStyle>
            <a:lvl1pPr defTabSz="467359">
              <a:spcBef>
                <a:spcPts val="2200"/>
              </a:spcBef>
              <a:defRPr sz="4800"/>
            </a:lvl1pPr>
          </a:lstStyle>
          <a:p>
            <a:pPr/>
            <a:r>
              <a:t>Randall Evans</a:t>
            </a:r>
          </a:p>
        </p:txBody>
      </p:sp>
      <p:sp>
        <p:nvSpPr>
          <p:cNvPr id="172" name="Shape 172"/>
          <p:cNvSpPr/>
          <p:nvPr>
            <p:ph type="body" idx="1"/>
          </p:nvPr>
        </p:nvSpPr>
        <p:spPr>
          <a:prstGeom prst="rect">
            <a:avLst/>
          </a:prstGeom>
        </p:spPr>
        <p:txBody>
          <a:bodyPr/>
          <a:lstStyle/>
          <a:p>
            <a:pPr/>
            <a:r>
              <a:t>Duchesne County School District</a:t>
            </a:r>
          </a:p>
          <a:p>
            <a:pPr/>
            <a:r>
              <a:t>Network/Security Specialist</a:t>
            </a:r>
          </a:p>
          <a:p>
            <a:pPr/>
            <a:r>
              <a:t>CCNA (200-120)</a:t>
            </a:r>
          </a:p>
          <a:p>
            <a:pPr/>
            <a:r>
              <a:t>Jack-of-All trades (Server, Workstation, Network, Security)</a:t>
            </a:r>
          </a:p>
        </p:txBody>
      </p:sp>
      <p:pic>
        <p:nvPicPr>
          <p:cNvPr id="173" name="dndzyhcscmivxh4pny5y.jpg"/>
          <p:cNvPicPr>
            <a:picLocks noChangeAspect="1"/>
          </p:cNvPicPr>
          <p:nvPr/>
        </p:nvPicPr>
        <p:blipFill>
          <a:blip r:embed="rId2">
            <a:extLst/>
          </a:blip>
          <a:stretch>
            <a:fillRect/>
          </a:stretch>
        </p:blipFill>
        <p:spPr>
          <a:xfrm>
            <a:off x="6014011" y="6228844"/>
            <a:ext cx="5785444" cy="3256587"/>
          </a:xfrm>
          <a:prstGeom prst="rect">
            <a:avLst/>
          </a:prstGeom>
          <a:ln w="12700">
            <a:miter lim="400000"/>
          </a:ln>
        </p:spPr>
      </p:pic>
    </p:spTree>
  </p:cSld>
  <p:clrMapOvr>
    <a:masterClrMapping/>
  </p:clrMapOvr>
  <p:transition xmlns:p14="http://schemas.microsoft.com/office/powerpoint/2010/main" spd="med" advClick="1" p14:dur="1000"/>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6" name="Shape 266"/>
          <p:cNvSpPr/>
          <p:nvPr>
            <p:ph type="body" idx="13"/>
          </p:nvPr>
        </p:nvSpPr>
        <p:spPr>
          <a:prstGeom prst="rect">
            <a:avLst/>
          </a:prstGeom>
        </p:spPr>
        <p:txBody>
          <a:bodyPr/>
          <a:lstStyle/>
          <a:p>
            <a:pPr/>
            <a:r>
              <a:t>Proactive &gt; Reactive</a:t>
            </a:r>
          </a:p>
        </p:txBody>
      </p:sp>
      <p:pic>
        <p:nvPicPr>
          <p:cNvPr id="267" name="pasted-image.png"/>
          <p:cNvPicPr>
            <a:picLocks noChangeAspect="1"/>
          </p:cNvPicPr>
          <p:nvPr/>
        </p:nvPicPr>
        <p:blipFill>
          <a:blip r:embed="rId3">
            <a:extLst/>
          </a:blip>
          <a:stretch>
            <a:fillRect/>
          </a:stretch>
        </p:blipFill>
        <p:spPr>
          <a:xfrm>
            <a:off x="3111324" y="1072183"/>
            <a:ext cx="6782152" cy="8409224"/>
          </a:xfrm>
          <a:prstGeom prst="rect">
            <a:avLst/>
          </a:prstGeom>
          <a:ln w="12700">
            <a:miter lim="400000"/>
          </a:ln>
        </p:spPr>
      </p:pic>
    </p:spTree>
  </p:cSld>
  <p:clrMapOvr>
    <a:masterClrMapping/>
  </p:clrMapOvr>
  <p:transition xmlns:p14="http://schemas.microsoft.com/office/powerpoint/2010/main" spd="med" advClick="1" p14:dur="1000"/>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1" name="Shape 271"/>
          <p:cNvSpPr/>
          <p:nvPr>
            <p:ph type="body" idx="13"/>
          </p:nvPr>
        </p:nvSpPr>
        <p:spPr>
          <a:prstGeom prst="rect">
            <a:avLst/>
          </a:prstGeom>
        </p:spPr>
        <p:txBody>
          <a:bodyPr/>
          <a:lstStyle/>
          <a:p>
            <a:pPr/>
            <a:r>
              <a:t>Proactive &gt; Reactive</a:t>
            </a:r>
          </a:p>
        </p:txBody>
      </p:sp>
      <p:sp>
        <p:nvSpPr>
          <p:cNvPr id="272" name="Shape 272"/>
          <p:cNvSpPr/>
          <p:nvPr>
            <p:ph type="title"/>
          </p:nvPr>
        </p:nvSpPr>
        <p:spPr>
          <a:prstGeom prst="rect">
            <a:avLst/>
          </a:prstGeom>
        </p:spPr>
        <p:txBody>
          <a:bodyPr/>
          <a:lstStyle>
            <a:lvl1pPr defTabSz="467359">
              <a:spcBef>
                <a:spcPts val="2200"/>
              </a:spcBef>
              <a:defRPr sz="4800"/>
            </a:lvl1pPr>
          </a:lstStyle>
          <a:p>
            <a:pPr/>
            <a:r>
              <a:t>Proactive</a:t>
            </a:r>
          </a:p>
        </p:txBody>
      </p:sp>
      <p:pic>
        <p:nvPicPr>
          <p:cNvPr id="273" name="Booker Trickshot.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266298" y="2238059"/>
            <a:ext cx="12472204" cy="7015616"/>
          </a:xfrm>
          <a:prstGeom prst="rect">
            <a:avLst/>
          </a:prstGeom>
          <a:ln w="12700">
            <a:miter lim="400000"/>
          </a:ln>
        </p:spPr>
      </p:pic>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38398333" fill="hold"/>
                                        <p:tgtEl>
                                          <p:spTgt spid="273"/>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27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7" name="Shape 277"/>
          <p:cNvSpPr/>
          <p:nvPr>
            <p:ph type="body" idx="13"/>
          </p:nvPr>
        </p:nvSpPr>
        <p:spPr>
          <a:prstGeom prst="rect">
            <a:avLst/>
          </a:prstGeom>
        </p:spPr>
        <p:txBody>
          <a:bodyPr/>
          <a:lstStyle/>
          <a:p>
            <a:pPr/>
            <a:r>
              <a:t>Proactive &gt; Reactive</a:t>
            </a:r>
          </a:p>
        </p:txBody>
      </p:sp>
      <p:sp>
        <p:nvSpPr>
          <p:cNvPr id="278" name="Shape 278"/>
          <p:cNvSpPr/>
          <p:nvPr>
            <p:ph type="title"/>
          </p:nvPr>
        </p:nvSpPr>
        <p:spPr>
          <a:prstGeom prst="rect">
            <a:avLst/>
          </a:prstGeom>
        </p:spPr>
        <p:txBody>
          <a:bodyPr/>
          <a:lstStyle>
            <a:lvl1pPr defTabSz="467359">
              <a:spcBef>
                <a:spcPts val="2200"/>
              </a:spcBef>
              <a:defRPr sz="4800"/>
            </a:lvl1pPr>
          </a:lstStyle>
          <a:p>
            <a:pPr/>
            <a:r>
              <a:t>Proactive</a:t>
            </a:r>
          </a:p>
        </p:txBody>
      </p:sp>
      <p:sp>
        <p:nvSpPr>
          <p:cNvPr id="279" name="Shape 279"/>
          <p:cNvSpPr/>
          <p:nvPr>
            <p:ph type="body" idx="4294967295"/>
          </p:nvPr>
        </p:nvSpPr>
        <p:spPr>
          <a:xfrm>
            <a:off x="406400" y="2464525"/>
            <a:ext cx="12192000" cy="6108701"/>
          </a:xfrm>
          <a:prstGeom prst="rect">
            <a:avLst/>
          </a:prstGeom>
        </p:spPr>
        <p:txBody>
          <a:bodyPr/>
          <a:lstStyle/>
          <a:p>
            <a:pPr marL="368934" indent="-368934" defTabSz="484886">
              <a:spcBef>
                <a:spcPts val="2300"/>
              </a:spcBef>
              <a:buClr>
                <a:schemeClr val="accent1"/>
              </a:buClr>
              <a:buChar char="▸"/>
              <a:defRPr sz="2822"/>
            </a:pPr>
            <a:r>
              <a:t>Weekly coordination and cross-training meetings in department</a:t>
            </a:r>
          </a:p>
          <a:p>
            <a:pPr marL="368934" indent="-368934" defTabSz="484886">
              <a:spcBef>
                <a:spcPts val="2300"/>
              </a:spcBef>
              <a:buClr>
                <a:schemeClr val="accent1"/>
              </a:buClr>
              <a:buChar char="▸"/>
              <a:defRPr sz="2822"/>
            </a:pPr>
            <a:r>
              <a:t>Individualized student users</a:t>
            </a:r>
          </a:p>
          <a:p>
            <a:pPr marL="368934" indent="-368934" defTabSz="484886">
              <a:spcBef>
                <a:spcPts val="2300"/>
              </a:spcBef>
              <a:buClr>
                <a:schemeClr val="accent1"/>
              </a:buClr>
              <a:buChar char="▸"/>
              <a:defRPr sz="2822"/>
            </a:pPr>
            <a:r>
              <a:t>Automation, Single-pane of glass for deployment, Imaging solution</a:t>
            </a:r>
          </a:p>
          <a:p>
            <a:pPr marL="368934" indent="-368934" defTabSz="484886">
              <a:spcBef>
                <a:spcPts val="2300"/>
              </a:spcBef>
              <a:buClr>
                <a:schemeClr val="accent1"/>
              </a:buClr>
              <a:buChar char="▸"/>
              <a:defRPr sz="2822"/>
            </a:pPr>
            <a:r>
              <a:t>Hosted solutions where needed</a:t>
            </a:r>
          </a:p>
          <a:p>
            <a:pPr marL="368934" indent="-368934" defTabSz="484886">
              <a:spcBef>
                <a:spcPts val="2300"/>
              </a:spcBef>
              <a:buClr>
                <a:schemeClr val="accent1"/>
              </a:buClr>
              <a:buChar char="▸"/>
              <a:defRPr sz="2822"/>
            </a:pPr>
            <a:r>
              <a:t>Redesign network for the future</a:t>
            </a:r>
          </a:p>
          <a:p>
            <a:pPr marL="368934" indent="-368934" defTabSz="484886">
              <a:spcBef>
                <a:spcPts val="2300"/>
              </a:spcBef>
              <a:buClr>
                <a:schemeClr val="accent1"/>
              </a:buClr>
              <a:buChar char="▸"/>
              <a:defRPr sz="2822"/>
            </a:pPr>
            <a:r>
              <a:t>Eliminating software/hardware that does not fit our needs</a:t>
            </a:r>
          </a:p>
          <a:p>
            <a:pPr marL="368934" indent="-368934" defTabSz="484886">
              <a:spcBef>
                <a:spcPts val="2300"/>
              </a:spcBef>
              <a:buClr>
                <a:schemeClr val="accent1"/>
              </a:buClr>
              <a:buChar char="▸"/>
              <a:defRPr sz="2822"/>
            </a:pPr>
            <a:r>
              <a:t>Training endusers consistently </a:t>
            </a:r>
          </a:p>
          <a:p>
            <a:pPr marL="368934" indent="-368934" defTabSz="484886">
              <a:spcBef>
                <a:spcPts val="2300"/>
              </a:spcBef>
              <a:buClr>
                <a:schemeClr val="accent1"/>
              </a:buClr>
              <a:buChar char="▸"/>
              <a:defRPr sz="2822"/>
            </a:pPr>
            <a:r>
              <a:t>Working more closely with Administration</a:t>
            </a:r>
          </a:p>
        </p:txBody>
      </p:sp>
    </p:spTree>
  </p:cSld>
  <p:clrMapOvr>
    <a:masterClrMapping/>
  </p:clrMapOvr>
  <p:transition xmlns:p14="http://schemas.microsoft.com/office/powerpoint/2010/main" spd="med" advClick="1" p14:dur="1000"/>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3" name="Shape 283"/>
          <p:cNvSpPr/>
          <p:nvPr>
            <p:ph type="body" idx="13"/>
          </p:nvPr>
        </p:nvSpPr>
        <p:spPr>
          <a:prstGeom prst="rect">
            <a:avLst/>
          </a:prstGeom>
        </p:spPr>
        <p:txBody>
          <a:bodyPr/>
          <a:lstStyle/>
          <a:p>
            <a:pPr/>
            <a:r>
              <a:t>Proactive &gt; Reactive</a:t>
            </a:r>
          </a:p>
        </p:txBody>
      </p:sp>
      <p:pic>
        <p:nvPicPr>
          <p:cNvPr id="284" name="64065414.jpg"/>
          <p:cNvPicPr>
            <a:picLocks noChangeAspect="1"/>
          </p:cNvPicPr>
          <p:nvPr/>
        </p:nvPicPr>
        <p:blipFill>
          <a:blip r:embed="rId3">
            <a:extLst/>
          </a:blip>
          <a:stretch>
            <a:fillRect/>
          </a:stretch>
        </p:blipFill>
        <p:spPr>
          <a:xfrm>
            <a:off x="575164" y="1072183"/>
            <a:ext cx="11854472" cy="7795064"/>
          </a:xfrm>
          <a:prstGeom prst="rect">
            <a:avLst/>
          </a:prstGeom>
          <a:ln w="12700">
            <a:miter lim="400000"/>
          </a:ln>
        </p:spPr>
      </p:pic>
    </p:spTree>
  </p:cSld>
  <p:clrMapOvr>
    <a:masterClrMapping/>
  </p:clrMapOvr>
  <p:transition xmlns:p14="http://schemas.microsoft.com/office/powerpoint/2010/main" spd="med" advClick="1" p14:dur="1000"/>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8" name="Shape 288"/>
          <p:cNvSpPr/>
          <p:nvPr>
            <p:ph type="body" idx="13"/>
          </p:nvPr>
        </p:nvSpPr>
        <p:spPr>
          <a:prstGeom prst="rect">
            <a:avLst/>
          </a:prstGeom>
        </p:spPr>
        <p:txBody>
          <a:bodyPr/>
          <a:lstStyle/>
          <a:p>
            <a:pPr/>
            <a:r>
              <a:t>Where are we going?</a:t>
            </a:r>
          </a:p>
        </p:txBody>
      </p:sp>
      <p:pic>
        <p:nvPicPr>
          <p:cNvPr id="289" name="pasted-image.png"/>
          <p:cNvPicPr>
            <a:picLocks noChangeAspect="1"/>
          </p:cNvPicPr>
          <p:nvPr/>
        </p:nvPicPr>
        <p:blipFill>
          <a:blip r:embed="rId3">
            <a:extLst/>
          </a:blip>
          <a:stretch>
            <a:fillRect/>
          </a:stretch>
        </p:blipFill>
        <p:spPr>
          <a:xfrm>
            <a:off x="208072" y="1242136"/>
            <a:ext cx="12588656" cy="8392437"/>
          </a:xfrm>
          <a:prstGeom prst="rect">
            <a:avLst/>
          </a:prstGeom>
          <a:ln w="12700">
            <a:miter lim="400000"/>
          </a:ln>
        </p:spPr>
      </p:pic>
    </p:spTree>
  </p:cSld>
  <p:clrMapOvr>
    <a:masterClrMapping/>
  </p:clrMapOvr>
  <p:transition xmlns:p14="http://schemas.microsoft.com/office/powerpoint/2010/main" spd="med" advClick="1" p14:dur="1000"/>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3" name="Shape 293"/>
          <p:cNvSpPr/>
          <p:nvPr>
            <p:ph type="body" idx="13"/>
          </p:nvPr>
        </p:nvSpPr>
        <p:spPr>
          <a:prstGeom prst="rect">
            <a:avLst/>
          </a:prstGeom>
        </p:spPr>
        <p:txBody>
          <a:bodyPr/>
          <a:lstStyle/>
          <a:p>
            <a:pPr/>
            <a:r>
              <a:t>Where are we going?</a:t>
            </a:r>
          </a:p>
        </p:txBody>
      </p:sp>
      <p:sp>
        <p:nvSpPr>
          <p:cNvPr id="294" name="Shape 294"/>
          <p:cNvSpPr/>
          <p:nvPr>
            <p:ph type="title"/>
          </p:nvPr>
        </p:nvSpPr>
        <p:spPr>
          <a:prstGeom prst="rect">
            <a:avLst/>
          </a:prstGeom>
        </p:spPr>
        <p:txBody>
          <a:bodyPr/>
          <a:lstStyle>
            <a:lvl1pPr defTabSz="467359">
              <a:spcBef>
                <a:spcPts val="2200"/>
              </a:spcBef>
              <a:defRPr sz="4800"/>
            </a:lvl1pPr>
          </a:lstStyle>
          <a:p>
            <a:pPr/>
            <a:r>
              <a:t>More challenges, more questions</a:t>
            </a:r>
          </a:p>
        </p:txBody>
      </p:sp>
      <p:sp>
        <p:nvSpPr>
          <p:cNvPr id="295" name="Shape 295"/>
          <p:cNvSpPr/>
          <p:nvPr>
            <p:ph type="body" idx="4294967295"/>
          </p:nvPr>
        </p:nvSpPr>
        <p:spPr>
          <a:xfrm>
            <a:off x="406400" y="2464525"/>
            <a:ext cx="12192000" cy="6108701"/>
          </a:xfrm>
          <a:prstGeom prst="rect">
            <a:avLst/>
          </a:prstGeom>
        </p:spPr>
        <p:txBody>
          <a:bodyPr/>
          <a:lstStyle/>
          <a:p>
            <a:pPr marL="368934" indent="-368934" defTabSz="484886">
              <a:spcBef>
                <a:spcPts val="2300"/>
              </a:spcBef>
              <a:buClr>
                <a:schemeClr val="accent1"/>
              </a:buClr>
              <a:buChar char="▸"/>
              <a:defRPr sz="2822"/>
            </a:pPr>
            <a:r>
              <a:t>How do we spread our limited manpower out across the district?</a:t>
            </a:r>
          </a:p>
          <a:p>
            <a:pPr marL="368934" indent="-368934" defTabSz="484886">
              <a:spcBef>
                <a:spcPts val="2300"/>
              </a:spcBef>
              <a:buClr>
                <a:schemeClr val="accent1"/>
              </a:buClr>
              <a:buChar char="▸"/>
              <a:defRPr sz="2822"/>
            </a:pPr>
            <a:r>
              <a:t>How do we handle the large amount of devices coming into the network?</a:t>
            </a:r>
          </a:p>
          <a:p>
            <a:pPr marL="368934" indent="-368934" defTabSz="484886">
              <a:spcBef>
                <a:spcPts val="2300"/>
              </a:spcBef>
              <a:buClr>
                <a:schemeClr val="accent1"/>
              </a:buClr>
              <a:buChar char="▸"/>
              <a:defRPr sz="2822"/>
            </a:pPr>
            <a:r>
              <a:t>How to train endusers to use their new tech?</a:t>
            </a:r>
          </a:p>
          <a:p>
            <a:pPr marL="368934" indent="-368934" defTabSz="484886">
              <a:spcBef>
                <a:spcPts val="2300"/>
              </a:spcBef>
              <a:buClr>
                <a:schemeClr val="accent1"/>
              </a:buClr>
              <a:buChar char="▸"/>
              <a:defRPr sz="2822"/>
            </a:pPr>
            <a:r>
              <a:t>How/when to offload some tech responsibility to endusers?</a:t>
            </a:r>
          </a:p>
          <a:p>
            <a:pPr marL="368934" indent="-368934" defTabSz="484886">
              <a:spcBef>
                <a:spcPts val="2300"/>
              </a:spcBef>
              <a:buClr>
                <a:schemeClr val="accent1"/>
              </a:buClr>
              <a:buChar char="▸"/>
              <a:defRPr sz="2822"/>
            </a:pPr>
            <a:r>
              <a:t>How to prepare for one-to-one?</a:t>
            </a:r>
          </a:p>
          <a:p>
            <a:pPr marL="368934" indent="-368934" defTabSz="484886">
              <a:spcBef>
                <a:spcPts val="2300"/>
              </a:spcBef>
              <a:buClr>
                <a:schemeClr val="accent1"/>
              </a:buClr>
              <a:buChar char="▸"/>
              <a:defRPr sz="2822"/>
            </a:pPr>
            <a:r>
              <a:t>How do we prepare for the future/unknown?</a:t>
            </a:r>
          </a:p>
          <a:p>
            <a:pPr marL="368934" indent="-368934" defTabSz="484886">
              <a:spcBef>
                <a:spcPts val="2300"/>
              </a:spcBef>
              <a:buClr>
                <a:schemeClr val="accent1"/>
              </a:buClr>
              <a:buChar char="▸"/>
              <a:defRPr sz="2822"/>
            </a:pPr>
            <a:r>
              <a:t>How do we continue to include Administration in all of these decisions?</a:t>
            </a:r>
          </a:p>
        </p:txBody>
      </p:sp>
    </p:spTree>
  </p:cSld>
  <p:clrMapOvr>
    <a:masterClrMapping/>
  </p:clrMapOvr>
  <p:transition xmlns:p14="http://schemas.microsoft.com/office/powerpoint/2010/main" spd="med" advClick="1" p14:dur="1000"/>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9" name="Shape 299"/>
          <p:cNvSpPr/>
          <p:nvPr>
            <p:ph type="body" idx="13"/>
          </p:nvPr>
        </p:nvSpPr>
        <p:spPr>
          <a:prstGeom prst="rect">
            <a:avLst/>
          </a:prstGeom>
        </p:spPr>
        <p:txBody>
          <a:bodyPr/>
          <a:lstStyle/>
          <a:p>
            <a:pPr/>
            <a:r>
              <a:t>Conclusions</a:t>
            </a:r>
          </a:p>
        </p:txBody>
      </p:sp>
      <p:pic>
        <p:nvPicPr>
          <p:cNvPr id="300" name="on-taking-a-long-time-to-finish-1111634.jpg"/>
          <p:cNvPicPr>
            <a:picLocks noChangeAspect="1"/>
          </p:cNvPicPr>
          <p:nvPr/>
        </p:nvPicPr>
        <p:blipFill>
          <a:blip r:embed="rId2">
            <a:extLst/>
          </a:blip>
          <a:stretch>
            <a:fillRect/>
          </a:stretch>
        </p:blipFill>
        <p:spPr>
          <a:xfrm>
            <a:off x="273214" y="1820605"/>
            <a:ext cx="12458372" cy="6112390"/>
          </a:xfrm>
          <a:prstGeom prst="rect">
            <a:avLst/>
          </a:prstGeom>
          <a:ln w="12700">
            <a:miter lim="400000"/>
          </a:ln>
        </p:spPr>
      </p:pic>
    </p:spTree>
  </p:cSld>
  <p:clrMapOvr>
    <a:masterClrMapping/>
  </p:clrMapOvr>
  <p:transition xmlns:p14="http://schemas.microsoft.com/office/powerpoint/2010/main" spd="med" advClick="1" p14:dur="1000"/>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2" name="Shape 302"/>
          <p:cNvSpPr/>
          <p:nvPr>
            <p:ph type="body" idx="13"/>
          </p:nvPr>
        </p:nvSpPr>
        <p:spPr>
          <a:prstGeom prst="rect">
            <a:avLst/>
          </a:prstGeom>
        </p:spPr>
        <p:txBody>
          <a:bodyPr/>
          <a:lstStyle/>
          <a:p>
            <a:pPr/>
            <a:r>
              <a:t>Conclusions</a:t>
            </a:r>
          </a:p>
        </p:txBody>
      </p:sp>
      <p:pic>
        <p:nvPicPr>
          <p:cNvPr id="303" name="6896128142_70413d68c9.jpg"/>
          <p:cNvPicPr>
            <a:picLocks noChangeAspect="1"/>
          </p:cNvPicPr>
          <p:nvPr/>
        </p:nvPicPr>
        <p:blipFill>
          <a:blip r:embed="rId3">
            <a:extLst/>
          </a:blip>
          <a:stretch>
            <a:fillRect/>
          </a:stretch>
        </p:blipFill>
        <p:spPr>
          <a:xfrm>
            <a:off x="2102409" y="1172368"/>
            <a:ext cx="8799982" cy="8268583"/>
          </a:xfrm>
          <a:prstGeom prst="rect">
            <a:avLst/>
          </a:prstGeom>
          <a:ln w="12700">
            <a:miter lim="400000"/>
          </a:ln>
        </p:spPr>
      </p:pic>
    </p:spTree>
  </p:cSld>
  <p:clrMapOvr>
    <a:masterClrMapping/>
  </p:clrMapOvr>
  <p:transition xmlns:p14="http://schemas.microsoft.com/office/powerpoint/2010/main" spd="med" advClick="1" p14:dur="1000"/>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7" name="Shape 307"/>
          <p:cNvSpPr/>
          <p:nvPr>
            <p:ph type="body" idx="13"/>
          </p:nvPr>
        </p:nvSpPr>
        <p:spPr>
          <a:prstGeom prst="rect">
            <a:avLst/>
          </a:prstGeom>
        </p:spPr>
        <p:txBody>
          <a:bodyPr/>
          <a:lstStyle/>
          <a:p>
            <a:pPr/>
            <a:r>
              <a:t>Conclusions</a:t>
            </a:r>
          </a:p>
        </p:txBody>
      </p:sp>
      <p:sp>
        <p:nvSpPr>
          <p:cNvPr id="308" name="Shape 308"/>
          <p:cNvSpPr/>
          <p:nvPr>
            <p:ph type="title"/>
          </p:nvPr>
        </p:nvSpPr>
        <p:spPr>
          <a:prstGeom prst="rect">
            <a:avLst/>
          </a:prstGeom>
        </p:spPr>
        <p:txBody>
          <a:bodyPr/>
          <a:lstStyle>
            <a:lvl1pPr defTabSz="467359">
              <a:spcBef>
                <a:spcPts val="2200"/>
              </a:spcBef>
              <a:defRPr sz="4800"/>
            </a:lvl1pPr>
          </a:lstStyle>
          <a:p>
            <a:pPr/>
            <a:r>
              <a:t>regardless of size, we all have similar issues.</a:t>
            </a:r>
          </a:p>
        </p:txBody>
      </p:sp>
      <p:sp>
        <p:nvSpPr>
          <p:cNvPr id="309" name="Shape 309"/>
          <p:cNvSpPr/>
          <p:nvPr>
            <p:ph type="body" idx="4294967295"/>
          </p:nvPr>
        </p:nvSpPr>
        <p:spPr>
          <a:xfrm>
            <a:off x="406400" y="2464525"/>
            <a:ext cx="12192000" cy="6108701"/>
          </a:xfrm>
          <a:prstGeom prst="rect">
            <a:avLst/>
          </a:prstGeom>
        </p:spPr>
        <p:txBody>
          <a:bodyPr/>
          <a:lstStyle/>
          <a:p>
            <a:pPr marL="293370" indent="-293370" defTabSz="385572">
              <a:spcBef>
                <a:spcPts val="1800"/>
              </a:spcBef>
              <a:buClr>
                <a:schemeClr val="accent1"/>
              </a:buClr>
              <a:buChar char="▸"/>
              <a:defRPr sz="2244"/>
            </a:pPr>
            <a:r>
              <a:t>Continuous upgrades</a:t>
            </a:r>
          </a:p>
          <a:p>
            <a:pPr marL="293370" indent="-293370" defTabSz="385572">
              <a:spcBef>
                <a:spcPts val="1800"/>
              </a:spcBef>
              <a:buClr>
                <a:schemeClr val="accent1"/>
              </a:buClr>
              <a:buChar char="▸"/>
              <a:defRPr sz="2244"/>
            </a:pPr>
            <a:r>
              <a:t>Meaningful training</a:t>
            </a:r>
          </a:p>
          <a:p>
            <a:pPr marL="293370" indent="-293370" defTabSz="385572">
              <a:spcBef>
                <a:spcPts val="1800"/>
              </a:spcBef>
              <a:buClr>
                <a:schemeClr val="accent1"/>
              </a:buClr>
              <a:buChar char="▸"/>
              <a:defRPr sz="2244"/>
            </a:pPr>
            <a:r>
              <a:t>Funding </a:t>
            </a:r>
          </a:p>
          <a:p>
            <a:pPr marL="293370" indent="-293370" defTabSz="385572">
              <a:spcBef>
                <a:spcPts val="1800"/>
              </a:spcBef>
              <a:buClr>
                <a:schemeClr val="accent1"/>
              </a:buClr>
              <a:buChar char="▸"/>
              <a:defRPr sz="2244"/>
            </a:pPr>
            <a:r>
              <a:t>Preparing for the future</a:t>
            </a:r>
          </a:p>
          <a:p>
            <a:pPr marL="293370" indent="-293370" defTabSz="385572">
              <a:spcBef>
                <a:spcPts val="1800"/>
              </a:spcBef>
              <a:buClr>
                <a:schemeClr val="accent1"/>
              </a:buClr>
              <a:buChar char="▸"/>
              <a:defRPr sz="2244"/>
            </a:pPr>
            <a:r>
              <a:t>Security and accessibility</a:t>
            </a:r>
          </a:p>
          <a:p>
            <a:pPr marL="293370" indent="-293370" defTabSz="385572">
              <a:spcBef>
                <a:spcPts val="1800"/>
              </a:spcBef>
              <a:buClr>
                <a:schemeClr val="accent1"/>
              </a:buClr>
              <a:buChar char="▸"/>
              <a:defRPr sz="2244"/>
            </a:pPr>
            <a:r>
              <a:t>Enabling endusers </a:t>
            </a:r>
          </a:p>
          <a:p>
            <a:pPr marL="293370" indent="-293370" defTabSz="385572">
              <a:spcBef>
                <a:spcPts val="1800"/>
              </a:spcBef>
              <a:buClr>
                <a:schemeClr val="accent1"/>
              </a:buClr>
              <a:buChar char="▸"/>
              <a:defRPr sz="2244"/>
            </a:pPr>
            <a:r>
              <a:t>Efficient use of manpower</a:t>
            </a:r>
          </a:p>
          <a:p>
            <a:pPr marL="293370" indent="-293370" defTabSz="385572">
              <a:spcBef>
                <a:spcPts val="1800"/>
              </a:spcBef>
              <a:buClr>
                <a:schemeClr val="accent1"/>
              </a:buClr>
              <a:buChar char="▸"/>
              <a:defRPr sz="2244"/>
            </a:pPr>
            <a:r>
              <a:t>Time management</a:t>
            </a:r>
          </a:p>
          <a:p>
            <a:pPr marL="293370" indent="-293370" defTabSz="385572">
              <a:spcBef>
                <a:spcPts val="1800"/>
              </a:spcBef>
              <a:buClr>
                <a:schemeClr val="accent1"/>
              </a:buClr>
              <a:buChar char="▸"/>
              <a:defRPr sz="2244"/>
            </a:pPr>
            <a:r>
              <a:t>Filtering what is “good/useful“ and what is “fluff”</a:t>
            </a:r>
          </a:p>
          <a:p>
            <a:pPr marL="293370" indent="-293370" defTabSz="385572">
              <a:spcBef>
                <a:spcPts val="1800"/>
              </a:spcBef>
              <a:buClr>
                <a:schemeClr val="accent1"/>
              </a:buClr>
              <a:buChar char="▸"/>
              <a:defRPr sz="2244"/>
            </a:pPr>
            <a:r>
              <a:t>Many more….</a:t>
            </a:r>
          </a:p>
        </p:txBody>
      </p:sp>
      <p:pic>
        <p:nvPicPr>
          <p:cNvPr id="310" name="too-many-choices.png"/>
          <p:cNvPicPr>
            <a:picLocks noChangeAspect="1"/>
          </p:cNvPicPr>
          <p:nvPr/>
        </p:nvPicPr>
        <p:blipFill>
          <a:blip r:embed="rId3">
            <a:extLst/>
          </a:blip>
          <a:stretch>
            <a:fillRect/>
          </a:stretch>
        </p:blipFill>
        <p:spPr>
          <a:xfrm>
            <a:off x="6432678" y="2455976"/>
            <a:ext cx="6029044" cy="4538227"/>
          </a:xfrm>
          <a:prstGeom prst="rect">
            <a:avLst/>
          </a:prstGeom>
          <a:ln w="12700">
            <a:miter lim="400000"/>
          </a:ln>
        </p:spPr>
      </p:pic>
    </p:spTree>
  </p:cSld>
  <p:clrMapOvr>
    <a:masterClrMapping/>
  </p:clrMapOvr>
  <p:transition xmlns:p14="http://schemas.microsoft.com/office/powerpoint/2010/main" spd="med" advClick="1" p14:dur="1000"/>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4" name="Shape 314"/>
          <p:cNvSpPr/>
          <p:nvPr>
            <p:ph type="body" idx="13"/>
          </p:nvPr>
        </p:nvSpPr>
        <p:spPr>
          <a:prstGeom prst="rect">
            <a:avLst/>
          </a:prstGeom>
        </p:spPr>
        <p:txBody>
          <a:bodyPr/>
          <a:lstStyle/>
          <a:p>
            <a:pPr/>
            <a:r>
              <a:t>Conclusions</a:t>
            </a:r>
          </a:p>
        </p:txBody>
      </p:sp>
      <p:sp>
        <p:nvSpPr>
          <p:cNvPr id="315" name="Shape 315"/>
          <p:cNvSpPr/>
          <p:nvPr>
            <p:ph type="title"/>
          </p:nvPr>
        </p:nvSpPr>
        <p:spPr>
          <a:prstGeom prst="rect">
            <a:avLst/>
          </a:prstGeom>
        </p:spPr>
        <p:txBody>
          <a:bodyPr/>
          <a:lstStyle>
            <a:lvl1pPr defTabSz="467359">
              <a:spcBef>
                <a:spcPts val="2200"/>
              </a:spcBef>
              <a:defRPr sz="4800"/>
            </a:lvl1pPr>
          </a:lstStyle>
          <a:p>
            <a:pPr/>
            <a:r>
              <a:t>Start somewhere</a:t>
            </a:r>
          </a:p>
        </p:txBody>
      </p:sp>
      <p:sp>
        <p:nvSpPr>
          <p:cNvPr id="316" name="Shape 316"/>
          <p:cNvSpPr/>
          <p:nvPr>
            <p:ph type="body" idx="4294967295"/>
          </p:nvPr>
        </p:nvSpPr>
        <p:spPr>
          <a:xfrm>
            <a:off x="406400" y="2464525"/>
            <a:ext cx="12192000" cy="6108701"/>
          </a:xfrm>
          <a:prstGeom prst="rect">
            <a:avLst/>
          </a:prstGeom>
        </p:spPr>
        <p:txBody>
          <a:bodyPr/>
          <a:lstStyle/>
          <a:p>
            <a:pPr>
              <a:buClr>
                <a:schemeClr val="accent1"/>
              </a:buClr>
              <a:buChar char="▸"/>
            </a:pPr>
            <a:r>
              <a:t>There is no right place to start.</a:t>
            </a:r>
          </a:p>
          <a:p>
            <a:pPr>
              <a:buClr>
                <a:schemeClr val="accent1"/>
              </a:buClr>
              <a:buChar char="▸"/>
            </a:pPr>
            <a:r>
              <a:t>Work as a team. (IT members, Administration, endusers)</a:t>
            </a:r>
          </a:p>
          <a:p>
            <a:pPr>
              <a:buClr>
                <a:schemeClr val="accent1"/>
              </a:buClr>
              <a:buChar char="▸"/>
            </a:pPr>
            <a:r>
              <a:t>Set goals.</a:t>
            </a:r>
          </a:p>
          <a:p>
            <a:pPr>
              <a:buClr>
                <a:schemeClr val="accent1"/>
              </a:buClr>
              <a:buChar char="▸"/>
            </a:pPr>
            <a:r>
              <a:t>Make a plan.</a:t>
            </a:r>
          </a:p>
          <a:p>
            <a:pPr>
              <a:buClr>
                <a:schemeClr val="accent1"/>
              </a:buClr>
              <a:buChar char="▸"/>
            </a:pPr>
            <a:r>
              <a:t>Execute</a:t>
            </a:r>
          </a:p>
          <a:p>
            <a:pPr>
              <a:buClr>
                <a:schemeClr val="accent1"/>
              </a:buClr>
              <a:buChar char="▸"/>
            </a:pPr>
            <a:r>
              <a:t>Evaluate</a:t>
            </a:r>
          </a:p>
        </p:txBody>
      </p:sp>
      <p:pic>
        <p:nvPicPr>
          <p:cNvPr id="317" name="onward-cat.jpg"/>
          <p:cNvPicPr>
            <a:picLocks noChangeAspect="1"/>
          </p:cNvPicPr>
          <p:nvPr/>
        </p:nvPicPr>
        <p:blipFill>
          <a:blip r:embed="rId3">
            <a:extLst/>
          </a:blip>
          <a:stretch>
            <a:fillRect/>
          </a:stretch>
        </p:blipFill>
        <p:spPr>
          <a:xfrm>
            <a:off x="7071781" y="4424117"/>
            <a:ext cx="4967819" cy="4770683"/>
          </a:xfrm>
          <a:prstGeom prst="rect">
            <a:avLst/>
          </a:prstGeom>
          <a:ln w="12700">
            <a:miter lim="400000"/>
          </a:ln>
        </p:spPr>
      </p:pic>
    </p:spTree>
  </p:cSld>
  <p:clrMapOvr>
    <a:masterClrMapping/>
  </p:clrMapOvr>
  <p:transition xmlns:p14="http://schemas.microsoft.com/office/powerpoint/2010/main" spd="med" advClick="1" p14:dur="1000"/>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5" name="Shape 175"/>
          <p:cNvSpPr/>
          <p:nvPr>
            <p:ph type="body" idx="13"/>
          </p:nvPr>
        </p:nvSpPr>
        <p:spPr>
          <a:prstGeom prst="rect">
            <a:avLst/>
          </a:prstGeom>
        </p:spPr>
        <p:txBody>
          <a:bodyPr/>
          <a:lstStyle/>
          <a:p>
            <a:pPr/>
            <a:r>
              <a:t>Two years ago….</a:t>
            </a:r>
          </a:p>
        </p:txBody>
      </p:sp>
      <p:pic>
        <p:nvPicPr>
          <p:cNvPr id="176" name="11768096_859674854115982_1728622896_n.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2357706" y="1072183"/>
            <a:ext cx="8489632" cy="8489633"/>
          </a:xfrm>
          <a:prstGeom prst="rect">
            <a:avLst/>
          </a:prstGeom>
          <a:ln w="12700">
            <a:miter lim="400000"/>
          </a:ln>
        </p:spPr>
      </p:pic>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20409000" fill="hold"/>
                                        <p:tgtEl>
                                          <p:spTgt spid="176"/>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176"/>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1" name="Shape 321"/>
          <p:cNvSpPr/>
          <p:nvPr>
            <p:ph type="body" idx="13"/>
          </p:nvPr>
        </p:nvSpPr>
        <p:spPr>
          <a:prstGeom prst="rect">
            <a:avLst/>
          </a:prstGeom>
        </p:spPr>
        <p:txBody>
          <a:bodyPr/>
          <a:lstStyle/>
          <a:p>
            <a:pPr/>
            <a:r>
              <a:t>Conclusions</a:t>
            </a:r>
          </a:p>
        </p:txBody>
      </p:sp>
      <p:sp>
        <p:nvSpPr>
          <p:cNvPr id="322" name="Shape 322"/>
          <p:cNvSpPr/>
          <p:nvPr>
            <p:ph type="title"/>
          </p:nvPr>
        </p:nvSpPr>
        <p:spPr>
          <a:prstGeom prst="rect">
            <a:avLst/>
          </a:prstGeom>
        </p:spPr>
        <p:txBody>
          <a:bodyPr/>
          <a:lstStyle>
            <a:lvl1pPr defTabSz="467359">
              <a:spcBef>
                <a:spcPts val="2200"/>
              </a:spcBef>
              <a:defRPr sz="4800"/>
            </a:lvl1pPr>
          </a:lstStyle>
          <a:p>
            <a:pPr/>
            <a:r>
              <a:t>What do you think?</a:t>
            </a:r>
          </a:p>
        </p:txBody>
      </p:sp>
      <p:pic>
        <p:nvPicPr>
          <p:cNvPr id="323" name="22957570.jpg"/>
          <p:cNvPicPr>
            <a:picLocks noChangeAspect="1"/>
          </p:cNvPicPr>
          <p:nvPr/>
        </p:nvPicPr>
        <p:blipFill>
          <a:blip r:embed="rId3">
            <a:extLst/>
          </a:blip>
          <a:stretch>
            <a:fillRect/>
          </a:stretch>
        </p:blipFill>
        <p:spPr>
          <a:xfrm>
            <a:off x="2835547" y="2236961"/>
            <a:ext cx="7333706" cy="7333705"/>
          </a:xfrm>
          <a:prstGeom prst="rect">
            <a:avLst/>
          </a:prstGeom>
          <a:ln w="12700">
            <a:miter lim="400000"/>
          </a:ln>
        </p:spPr>
      </p:pic>
    </p:spTree>
  </p:cSld>
  <p:clrMapOvr>
    <a:masterClrMapping/>
  </p:clrMapOvr>
  <p:transition xmlns:p14="http://schemas.microsoft.com/office/powerpoint/2010/main" spd="med" advClick="1" p14:dur="1000"/>
</p:sld>
</file>

<file path=ppt/slides/slide3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7" name="Shape 327"/>
          <p:cNvSpPr/>
          <p:nvPr>
            <p:ph type="body" idx="13"/>
          </p:nvPr>
        </p:nvSpPr>
        <p:spPr>
          <a:prstGeom prst="rect">
            <a:avLst/>
          </a:prstGeom>
        </p:spPr>
        <p:txBody>
          <a:bodyPr/>
          <a:lstStyle/>
          <a:p>
            <a:pPr/>
            <a:r>
              <a:t>Conclusions</a:t>
            </a:r>
          </a:p>
        </p:txBody>
      </p:sp>
      <p:sp>
        <p:nvSpPr>
          <p:cNvPr id="328" name="Shape 328"/>
          <p:cNvSpPr/>
          <p:nvPr>
            <p:ph type="title"/>
          </p:nvPr>
        </p:nvSpPr>
        <p:spPr>
          <a:prstGeom prst="rect">
            <a:avLst/>
          </a:prstGeom>
        </p:spPr>
        <p:txBody>
          <a:bodyPr/>
          <a:lstStyle>
            <a:lvl1pPr defTabSz="467359">
              <a:spcBef>
                <a:spcPts val="2200"/>
              </a:spcBef>
              <a:defRPr sz="4800"/>
            </a:lvl1pPr>
          </a:lstStyle>
          <a:p>
            <a:pPr/>
            <a:r>
              <a:t>Thank You</a:t>
            </a:r>
          </a:p>
        </p:txBody>
      </p:sp>
      <p:pic>
        <p:nvPicPr>
          <p:cNvPr id="329" name="64020766.jpg"/>
          <p:cNvPicPr>
            <a:picLocks noChangeAspect="1"/>
          </p:cNvPicPr>
          <p:nvPr/>
        </p:nvPicPr>
        <p:blipFill>
          <a:blip r:embed="rId2">
            <a:extLst/>
          </a:blip>
          <a:stretch>
            <a:fillRect/>
          </a:stretch>
        </p:blipFill>
        <p:spPr>
          <a:xfrm>
            <a:off x="2949535" y="2334280"/>
            <a:ext cx="7105730" cy="7105730"/>
          </a:xfrm>
          <a:prstGeom prst="rect">
            <a:avLst/>
          </a:prstGeom>
          <a:ln w="12700">
            <a:miter lim="400000"/>
          </a:ln>
        </p:spPr>
      </p:pic>
    </p:spTree>
  </p:cSld>
  <p:clrMapOvr>
    <a:masterClrMapping/>
  </p:clrMapOvr>
  <p:transition xmlns:p14="http://schemas.microsoft.com/office/powerpoint/2010/main" spd="med" advClick="1" p14:dur="1000"/>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0" name="Shape 180"/>
          <p:cNvSpPr/>
          <p:nvPr>
            <p:ph type="body" idx="13"/>
          </p:nvPr>
        </p:nvSpPr>
        <p:spPr>
          <a:prstGeom prst="rect">
            <a:avLst/>
          </a:prstGeom>
        </p:spPr>
        <p:txBody>
          <a:bodyPr/>
          <a:lstStyle/>
          <a:p>
            <a:pPr/>
            <a:r>
              <a:t>Two years ago….</a:t>
            </a:r>
          </a:p>
        </p:txBody>
      </p:sp>
      <p:sp>
        <p:nvSpPr>
          <p:cNvPr id="181" name="Shape 181"/>
          <p:cNvSpPr/>
          <p:nvPr>
            <p:ph type="title"/>
          </p:nvPr>
        </p:nvSpPr>
        <p:spPr>
          <a:prstGeom prst="rect">
            <a:avLst/>
          </a:prstGeom>
        </p:spPr>
        <p:txBody>
          <a:bodyPr/>
          <a:lstStyle>
            <a:lvl1pPr defTabSz="467359">
              <a:spcBef>
                <a:spcPts val="2200"/>
              </a:spcBef>
              <a:defRPr sz="4800"/>
            </a:lvl1pPr>
          </a:lstStyle>
          <a:p>
            <a:pPr/>
            <a:r>
              <a:t>Struggles</a:t>
            </a:r>
          </a:p>
        </p:txBody>
      </p:sp>
      <p:sp>
        <p:nvSpPr>
          <p:cNvPr id="182" name="Shape 182"/>
          <p:cNvSpPr/>
          <p:nvPr>
            <p:ph type="body" idx="1"/>
          </p:nvPr>
        </p:nvSpPr>
        <p:spPr>
          <a:prstGeom prst="rect">
            <a:avLst/>
          </a:prstGeom>
        </p:spPr>
        <p:txBody>
          <a:bodyPr/>
          <a:lstStyle/>
          <a:p>
            <a:pPr marL="328929" indent="-328929" defTabSz="432308">
              <a:spcBef>
                <a:spcPts val="2000"/>
              </a:spcBef>
              <a:defRPr sz="2516"/>
            </a:pPr>
            <a:r>
              <a:t>No efficient method for repairing computers.</a:t>
            </a:r>
          </a:p>
          <a:p>
            <a:pPr marL="328929" indent="-328929" defTabSz="432308">
              <a:spcBef>
                <a:spcPts val="2000"/>
              </a:spcBef>
              <a:defRPr sz="2516"/>
            </a:pPr>
            <a:r>
              <a:t>Little to no visibility.</a:t>
            </a:r>
          </a:p>
          <a:p>
            <a:pPr marL="328929" indent="-328929" defTabSz="432308">
              <a:spcBef>
                <a:spcPts val="2000"/>
              </a:spcBef>
              <a:defRPr sz="2516"/>
            </a:pPr>
            <a:r>
              <a:t>Out-of-Date infrastructure.</a:t>
            </a:r>
          </a:p>
          <a:p>
            <a:pPr marL="328929" indent="-328929" defTabSz="432308">
              <a:spcBef>
                <a:spcPts val="2000"/>
              </a:spcBef>
              <a:defRPr sz="2516"/>
            </a:pPr>
            <a:r>
              <a:t>Bad PR with endusers.</a:t>
            </a:r>
          </a:p>
          <a:p>
            <a:pPr marL="328929" indent="-328929" defTabSz="432308">
              <a:spcBef>
                <a:spcPts val="2000"/>
              </a:spcBef>
              <a:defRPr sz="2516"/>
            </a:pPr>
            <a:r>
              <a:t>No documentation.</a:t>
            </a:r>
          </a:p>
          <a:p>
            <a:pPr marL="328929" indent="-328929" defTabSz="432308">
              <a:spcBef>
                <a:spcPts val="2000"/>
              </a:spcBef>
              <a:defRPr sz="2516"/>
            </a:pPr>
            <a:r>
              <a:t>No cross-training within the department.</a:t>
            </a:r>
          </a:p>
          <a:p>
            <a:pPr marL="328929" indent="-328929" defTabSz="432308">
              <a:spcBef>
                <a:spcPts val="2000"/>
              </a:spcBef>
              <a:defRPr sz="2516"/>
            </a:pPr>
            <a:r>
              <a:t>Reactive mode for everything.</a:t>
            </a:r>
          </a:p>
          <a:p>
            <a:pPr marL="328929" indent="-328929" defTabSz="432308">
              <a:spcBef>
                <a:spcPts val="2000"/>
              </a:spcBef>
              <a:defRPr sz="2516"/>
            </a:pPr>
            <a:r>
              <a:t>Lack of communication with endusers.</a:t>
            </a:r>
          </a:p>
          <a:p>
            <a:pPr marL="328929" indent="-328929" defTabSz="432308">
              <a:spcBef>
                <a:spcPts val="2000"/>
              </a:spcBef>
              <a:defRPr sz="2516"/>
            </a:pPr>
            <a:r>
              <a:t>Lack of communication with Administration.</a:t>
            </a:r>
          </a:p>
        </p:txBody>
      </p:sp>
      <p:pic>
        <p:nvPicPr>
          <p:cNvPr id="183" name="25131017.jpg"/>
          <p:cNvPicPr>
            <a:picLocks noChangeAspect="1"/>
          </p:cNvPicPr>
          <p:nvPr/>
        </p:nvPicPr>
        <p:blipFill>
          <a:blip r:embed="rId3">
            <a:extLst/>
          </a:blip>
          <a:stretch>
            <a:fillRect/>
          </a:stretch>
        </p:blipFill>
        <p:spPr>
          <a:xfrm>
            <a:off x="7562902" y="3257549"/>
            <a:ext cx="5080001" cy="5080001"/>
          </a:xfrm>
          <a:prstGeom prst="rect">
            <a:avLst/>
          </a:prstGeom>
          <a:ln w="12700">
            <a:miter lim="400000"/>
          </a:ln>
        </p:spPr>
      </p:pic>
    </p:spTree>
  </p:cSld>
  <p:clrMapOvr>
    <a:masterClrMapping/>
  </p:clrMapOvr>
  <p:transition xmlns:p14="http://schemas.microsoft.com/office/powerpoint/2010/main" spd="med" advClick="1" p14:dur="1000"/>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7" name="Shape 187"/>
          <p:cNvSpPr/>
          <p:nvPr>
            <p:ph type="body" idx="13"/>
          </p:nvPr>
        </p:nvSpPr>
        <p:spPr>
          <a:prstGeom prst="rect">
            <a:avLst/>
          </a:prstGeom>
        </p:spPr>
        <p:txBody>
          <a:bodyPr/>
          <a:lstStyle/>
          <a:p>
            <a:pPr/>
            <a:r>
              <a:t>Two years ago….</a:t>
            </a:r>
          </a:p>
        </p:txBody>
      </p:sp>
      <p:pic>
        <p:nvPicPr>
          <p:cNvPr id="188" name="IT Crowd Fire.mp4"/>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189699" y="1325905"/>
            <a:ext cx="12625402" cy="7101790"/>
          </a:xfrm>
          <a:prstGeom prst="rect">
            <a:avLst/>
          </a:prstGeom>
          <a:ln w="12700">
            <a:miter lim="400000"/>
          </a:ln>
        </p:spPr>
      </p:pic>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64448333" fill="hold"/>
                                        <p:tgtEl>
                                          <p:spTgt spid="188"/>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188"/>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2" name="Shape 192"/>
          <p:cNvSpPr/>
          <p:nvPr>
            <p:ph type="body" idx="13"/>
          </p:nvPr>
        </p:nvSpPr>
        <p:spPr>
          <a:prstGeom prst="rect">
            <a:avLst/>
          </a:prstGeom>
        </p:spPr>
        <p:txBody>
          <a:bodyPr/>
          <a:lstStyle/>
          <a:p>
            <a:pPr/>
            <a:r>
              <a:t>Two years ago….</a:t>
            </a:r>
          </a:p>
        </p:txBody>
      </p:sp>
      <p:pic>
        <p:nvPicPr>
          <p:cNvPr id="193" name="IT Fires.jpg"/>
          <p:cNvPicPr>
            <a:picLocks noChangeAspect="1"/>
          </p:cNvPicPr>
          <p:nvPr/>
        </p:nvPicPr>
        <p:blipFill>
          <a:blip r:embed="rId2">
            <a:extLst/>
          </a:blip>
          <a:stretch>
            <a:fillRect/>
          </a:stretch>
        </p:blipFill>
        <p:spPr>
          <a:xfrm>
            <a:off x="1397119" y="1206912"/>
            <a:ext cx="10210562" cy="7657923"/>
          </a:xfrm>
          <a:prstGeom prst="rect">
            <a:avLst/>
          </a:prstGeom>
          <a:ln w="12700">
            <a:miter lim="400000"/>
          </a:ln>
        </p:spPr>
      </p:pic>
    </p:spTree>
  </p:cSld>
  <p:clrMapOvr>
    <a:masterClrMapping/>
  </p:clrMapOvr>
  <p:transition xmlns:p14="http://schemas.microsoft.com/office/powerpoint/2010/main" spd="med" advClick="1" p14:dur="1000"/>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5" name="Shape 195"/>
          <p:cNvSpPr/>
          <p:nvPr>
            <p:ph type="body" idx="13"/>
          </p:nvPr>
        </p:nvSpPr>
        <p:spPr>
          <a:prstGeom prst="rect">
            <a:avLst/>
          </a:prstGeom>
        </p:spPr>
        <p:txBody>
          <a:bodyPr/>
          <a:lstStyle/>
          <a:p>
            <a:pPr/>
            <a:r>
              <a:t>Start somewhere</a:t>
            </a:r>
          </a:p>
        </p:txBody>
      </p:sp>
      <p:pic>
        <p:nvPicPr>
          <p:cNvPr id="196" name="60mg91.jpg"/>
          <p:cNvPicPr>
            <a:picLocks noChangeAspect="1"/>
          </p:cNvPicPr>
          <p:nvPr/>
        </p:nvPicPr>
        <p:blipFill>
          <a:blip r:embed="rId2">
            <a:extLst/>
          </a:blip>
          <a:stretch>
            <a:fillRect/>
          </a:stretch>
        </p:blipFill>
        <p:spPr>
          <a:xfrm>
            <a:off x="1044800" y="1072183"/>
            <a:ext cx="10915200" cy="8186399"/>
          </a:xfrm>
          <a:prstGeom prst="rect">
            <a:avLst/>
          </a:prstGeom>
          <a:ln w="12700">
            <a:miter lim="400000"/>
          </a:ln>
        </p:spPr>
      </p:pic>
    </p:spTree>
  </p:cSld>
  <p:clrMapOvr>
    <a:masterClrMapping/>
  </p:clrMapOvr>
  <p:transition xmlns:p14="http://schemas.microsoft.com/office/powerpoint/2010/main" spd="med" advClick="1" p14:dur="1000"/>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8" name="Shape 198"/>
          <p:cNvSpPr/>
          <p:nvPr>
            <p:ph type="body" idx="13"/>
          </p:nvPr>
        </p:nvSpPr>
        <p:spPr>
          <a:prstGeom prst="rect">
            <a:avLst/>
          </a:prstGeom>
        </p:spPr>
        <p:txBody>
          <a:bodyPr/>
          <a:lstStyle/>
          <a:p>
            <a:pPr/>
            <a:r>
              <a:t>Start somewhere</a:t>
            </a:r>
          </a:p>
        </p:txBody>
      </p:sp>
      <p:pic>
        <p:nvPicPr>
          <p:cNvPr id="199" name="shakes-desserts-turnover-cherry-1024x557.jpg"/>
          <p:cNvPicPr>
            <a:picLocks noChangeAspect="1"/>
          </p:cNvPicPr>
          <p:nvPr/>
        </p:nvPicPr>
        <p:blipFill>
          <a:blip r:embed="rId3">
            <a:extLst/>
          </a:blip>
          <a:stretch>
            <a:fillRect/>
          </a:stretch>
        </p:blipFill>
        <p:spPr>
          <a:xfrm>
            <a:off x="181581" y="1537390"/>
            <a:ext cx="12641638" cy="6876360"/>
          </a:xfrm>
          <a:prstGeom prst="rect">
            <a:avLst/>
          </a:prstGeom>
          <a:ln w="12700">
            <a:miter lim="400000"/>
          </a:ln>
        </p:spPr>
      </p:pic>
    </p:spTree>
  </p:cSld>
  <p:clrMapOvr>
    <a:masterClrMapping/>
  </p:clrMapOvr>
  <p:transition xmlns:p14="http://schemas.microsoft.com/office/powerpoint/2010/main" spd="med" advClick="1" p14:dur="1000"/>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3" name="Shape 203"/>
          <p:cNvSpPr/>
          <p:nvPr>
            <p:ph type="body" idx="13"/>
          </p:nvPr>
        </p:nvSpPr>
        <p:spPr>
          <a:prstGeom prst="rect">
            <a:avLst/>
          </a:prstGeom>
        </p:spPr>
        <p:txBody>
          <a:bodyPr/>
          <a:lstStyle/>
          <a:p>
            <a:pPr/>
            <a:r>
              <a:t>Start Somewhere</a:t>
            </a:r>
          </a:p>
        </p:txBody>
      </p:sp>
      <p:sp>
        <p:nvSpPr>
          <p:cNvPr id="204" name="Shape 204"/>
          <p:cNvSpPr/>
          <p:nvPr>
            <p:ph type="title"/>
          </p:nvPr>
        </p:nvSpPr>
        <p:spPr>
          <a:prstGeom prst="rect">
            <a:avLst/>
          </a:prstGeom>
        </p:spPr>
        <p:txBody>
          <a:bodyPr/>
          <a:lstStyle>
            <a:lvl1pPr defTabSz="467359">
              <a:spcBef>
                <a:spcPts val="2200"/>
              </a:spcBef>
              <a:defRPr sz="4800"/>
            </a:lvl1pPr>
          </a:lstStyle>
          <a:p>
            <a:pPr/>
            <a:r>
              <a:t>IT Visibility</a:t>
            </a:r>
          </a:p>
        </p:txBody>
      </p:sp>
      <p:sp>
        <p:nvSpPr>
          <p:cNvPr id="205" name="Shape 205"/>
          <p:cNvSpPr/>
          <p:nvPr>
            <p:ph type="body" idx="4294967295"/>
          </p:nvPr>
        </p:nvSpPr>
        <p:spPr>
          <a:xfrm>
            <a:off x="406400" y="2681379"/>
            <a:ext cx="12192001" cy="6108701"/>
          </a:xfrm>
          <a:prstGeom prst="rect">
            <a:avLst/>
          </a:prstGeom>
        </p:spPr>
        <p:txBody>
          <a:bodyPr/>
          <a:lstStyle/>
          <a:p>
            <a:pPr>
              <a:buClr>
                <a:schemeClr val="accent1"/>
              </a:buClr>
              <a:buChar char="▸"/>
            </a:pPr>
            <a:r>
              <a:t>New IT members got out in the schools, worked one-on-one with endusers.</a:t>
            </a:r>
          </a:p>
          <a:p>
            <a:pPr>
              <a:buClr>
                <a:schemeClr val="accent1"/>
              </a:buClr>
              <a:buChar char="▸"/>
            </a:pPr>
            <a:r>
              <a:t>Was not easy, learning curve was very steep.</a:t>
            </a:r>
          </a:p>
          <a:p>
            <a:pPr>
              <a:buClr>
                <a:schemeClr val="accent1"/>
              </a:buClr>
              <a:buChar char="▸"/>
            </a:pPr>
            <a:r>
              <a:t>Just being visible within the schools boosted morale.</a:t>
            </a:r>
          </a:p>
          <a:p>
            <a:pPr>
              <a:buClr>
                <a:schemeClr val="accent1"/>
              </a:buClr>
              <a:buChar char="▸"/>
            </a:pPr>
            <a:r>
              <a:t>Built </a:t>
            </a:r>
            <a:r>
              <a:rPr u="sng">
                <a:latin typeface="Avenir Next Demi Bold"/>
                <a:ea typeface="Avenir Next Demi Bold"/>
                <a:cs typeface="Avenir Next Demi Bold"/>
                <a:sym typeface="Avenir Next Demi Bold"/>
              </a:rPr>
              <a:t>TRUST.</a:t>
            </a:r>
          </a:p>
        </p:txBody>
      </p:sp>
      <p:pic>
        <p:nvPicPr>
          <p:cNvPr id="206" name="cce53b95907bc6a657c0b5f6de78d757.jpg"/>
          <p:cNvPicPr>
            <a:picLocks noChangeAspect="1"/>
          </p:cNvPicPr>
          <p:nvPr/>
        </p:nvPicPr>
        <p:blipFill>
          <a:blip r:embed="rId3">
            <a:extLst/>
          </a:blip>
          <a:stretch>
            <a:fillRect/>
          </a:stretch>
        </p:blipFill>
        <p:spPr>
          <a:xfrm>
            <a:off x="7552785" y="5654412"/>
            <a:ext cx="3966811" cy="3983619"/>
          </a:xfrm>
          <a:prstGeom prst="rect">
            <a:avLst/>
          </a:prstGeom>
          <a:ln w="12700">
            <a:miter lim="400000"/>
          </a:ln>
        </p:spPr>
      </p:pic>
    </p:spTree>
  </p:cSld>
  <p:clrMapOvr>
    <a:masterClrMapping/>
  </p:clrMapOvr>
  <p:transition xmlns:p14="http://schemas.microsoft.com/office/powerpoint/2010/main" spd="med" advClick="1" p14:dur="1000"/>
</p:sld>
</file>

<file path=ppt/theme/theme1.xml><?xml version="1.0" encoding="utf-8"?>
<a:theme xmlns:a="http://schemas.openxmlformats.org/drawingml/2006/main" xmlns:r="http://schemas.openxmlformats.org/officeDocument/2006/relationships" name="New_Template7">
  <a:themeElements>
    <a:clrScheme name="New_Template7">
      <a:dk1>
        <a:srgbClr val="222222"/>
      </a:dk1>
      <a:lt1>
        <a:srgbClr val="838787"/>
      </a:lt1>
      <a:dk2>
        <a:srgbClr val="222222"/>
      </a:dk2>
      <a:lt2>
        <a:srgbClr val="A6AAA9"/>
      </a:lt2>
      <a:accent1>
        <a:srgbClr val="34A5DA"/>
      </a:accent1>
      <a:accent2>
        <a:srgbClr val="3F969A"/>
      </a:accent2>
      <a:accent3>
        <a:srgbClr val="8ABE5E"/>
      </a:accent3>
      <a:accent4>
        <a:srgbClr val="FDCB56"/>
      </a:accent4>
      <a:accent5>
        <a:srgbClr val="E42832"/>
      </a:accent5>
      <a:accent6>
        <a:srgbClr val="C52060"/>
      </a:accent6>
      <a:hlink>
        <a:srgbClr val="0000FF"/>
      </a:hlink>
      <a:folHlink>
        <a:srgbClr val="FF00FF"/>
      </a:folHlink>
    </a:clrScheme>
    <a:fontScheme name="New_Template7">
      <a:majorFont>
        <a:latin typeface="DIN Condensed"/>
        <a:ea typeface="DIN Condensed"/>
        <a:cs typeface="DIN Condensed"/>
      </a:majorFont>
      <a:minorFont>
        <a:latin typeface="DIN Condensed"/>
        <a:ea typeface="DIN Condensed"/>
        <a:cs typeface="DIN Condensed"/>
      </a:minorFont>
    </a:fontScheme>
    <a:fmtScheme name="New_Template7">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80000"/>
          </a:lnSpc>
          <a:spcBef>
            <a:spcPts val="0"/>
          </a:spcBef>
          <a:spcAft>
            <a:spcPts val="0"/>
          </a:spcAft>
          <a:buClrTx/>
          <a:buSzTx/>
          <a:buFontTx/>
          <a:buNone/>
          <a:tabLst/>
          <a:defRPr b="0" baseline="0" cap="all" i="0" spc="0" strike="noStrike" sz="2800" u="none" kumimoji="0" normalizeH="0">
            <a:ln>
              <a:noFill/>
            </a:ln>
            <a:solidFill>
              <a:srgbClr val="FFFFFF"/>
            </a:solidFill>
            <a:effectLst/>
            <a:uFillTx/>
            <a:latin typeface="+mn-lt"/>
            <a:ea typeface="+mn-ea"/>
            <a:cs typeface="+mn-cs"/>
            <a:sym typeface="DIN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584200" rtl="0" fontAlgn="auto" latinLnBrk="0" hangingPunct="0">
          <a:lnSpc>
            <a:spcPct val="100000"/>
          </a:lnSpc>
          <a:spcBef>
            <a:spcPts val="2400"/>
          </a:spcBef>
          <a:spcAft>
            <a:spcPts val="0"/>
          </a:spcAft>
          <a:buClrTx/>
          <a:buSzTx/>
          <a:buFontTx/>
          <a:buNone/>
          <a:tabLst/>
          <a:defRPr b="0" baseline="0" cap="none" i="0" spc="0" strike="noStrike" sz="2000" u="none" kumimoji="0" normalizeH="0">
            <a:ln>
              <a:noFill/>
            </a:ln>
            <a:solidFill>
              <a:srgbClr val="838787"/>
            </a:solidFill>
            <a:effectLst/>
            <a:uFillTx/>
            <a:latin typeface="Avenir Next Medium"/>
            <a:ea typeface="Avenir Next Medium"/>
            <a:cs typeface="Avenir Next Medium"/>
            <a:sym typeface="Avenir Next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New_Template7">
  <a:themeElements>
    <a:clrScheme name="New_Template7">
      <a:dk1>
        <a:srgbClr val="000000"/>
      </a:dk1>
      <a:lt1>
        <a:srgbClr val="FFFFFF"/>
      </a:lt1>
      <a:dk2>
        <a:srgbClr val="222222"/>
      </a:dk2>
      <a:lt2>
        <a:srgbClr val="A6AAA9"/>
      </a:lt2>
      <a:accent1>
        <a:srgbClr val="34A5DA"/>
      </a:accent1>
      <a:accent2>
        <a:srgbClr val="3F969A"/>
      </a:accent2>
      <a:accent3>
        <a:srgbClr val="8ABE5E"/>
      </a:accent3>
      <a:accent4>
        <a:srgbClr val="FDCB56"/>
      </a:accent4>
      <a:accent5>
        <a:srgbClr val="E42832"/>
      </a:accent5>
      <a:accent6>
        <a:srgbClr val="C52060"/>
      </a:accent6>
      <a:hlink>
        <a:srgbClr val="0000FF"/>
      </a:hlink>
      <a:folHlink>
        <a:srgbClr val="FF00FF"/>
      </a:folHlink>
    </a:clrScheme>
    <a:fontScheme name="New_Template7">
      <a:majorFont>
        <a:latin typeface="DIN Condensed"/>
        <a:ea typeface="DIN Condensed"/>
        <a:cs typeface="DIN Condensed"/>
      </a:majorFont>
      <a:minorFont>
        <a:latin typeface="DIN Condensed"/>
        <a:ea typeface="DIN Condensed"/>
        <a:cs typeface="DIN Condensed"/>
      </a:minorFont>
    </a:fontScheme>
    <a:fmtScheme name="New_Template7">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80000"/>
          </a:lnSpc>
          <a:spcBef>
            <a:spcPts val="0"/>
          </a:spcBef>
          <a:spcAft>
            <a:spcPts val="0"/>
          </a:spcAft>
          <a:buClrTx/>
          <a:buSzTx/>
          <a:buFontTx/>
          <a:buNone/>
          <a:tabLst/>
          <a:defRPr b="0" baseline="0" cap="all" i="0" spc="0" strike="noStrike" sz="2800" u="none" kumimoji="0" normalizeH="0">
            <a:ln>
              <a:noFill/>
            </a:ln>
            <a:solidFill>
              <a:srgbClr val="FFFFFF"/>
            </a:solidFill>
            <a:effectLst/>
            <a:uFillTx/>
            <a:latin typeface="+mn-lt"/>
            <a:ea typeface="+mn-ea"/>
            <a:cs typeface="+mn-cs"/>
            <a:sym typeface="DIN Condensed"/>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584200" rtl="0" fontAlgn="auto" latinLnBrk="0" hangingPunct="0">
          <a:lnSpc>
            <a:spcPct val="100000"/>
          </a:lnSpc>
          <a:spcBef>
            <a:spcPts val="2400"/>
          </a:spcBef>
          <a:spcAft>
            <a:spcPts val="0"/>
          </a:spcAft>
          <a:buClrTx/>
          <a:buSzTx/>
          <a:buFontTx/>
          <a:buNone/>
          <a:tabLst/>
          <a:defRPr b="0" baseline="0" cap="none" i="0" spc="0" strike="noStrike" sz="2000" u="none" kumimoji="0" normalizeH="0">
            <a:ln>
              <a:noFill/>
            </a:ln>
            <a:solidFill>
              <a:srgbClr val="838787"/>
            </a:solidFill>
            <a:effectLst/>
            <a:uFillTx/>
            <a:latin typeface="Avenir Next Medium"/>
            <a:ea typeface="Avenir Next Medium"/>
            <a:cs typeface="Avenir Next Medium"/>
            <a:sym typeface="Avenir Next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